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37"/>
  </p:notesMasterIdLst>
  <p:sldIdLst>
    <p:sldId id="257" r:id="rId3"/>
    <p:sldId id="258" r:id="rId4"/>
    <p:sldId id="266" r:id="rId5"/>
    <p:sldId id="260" r:id="rId6"/>
    <p:sldId id="267" r:id="rId7"/>
    <p:sldId id="268" r:id="rId8"/>
    <p:sldId id="269" r:id="rId9"/>
    <p:sldId id="270" r:id="rId10"/>
    <p:sldId id="265" r:id="rId11"/>
    <p:sldId id="263" r:id="rId12"/>
    <p:sldId id="286" r:id="rId13"/>
    <p:sldId id="285" r:id="rId14"/>
    <p:sldId id="287" r:id="rId15"/>
    <p:sldId id="271" r:id="rId16"/>
    <p:sldId id="288" r:id="rId17"/>
    <p:sldId id="272" r:id="rId18"/>
    <p:sldId id="289" r:id="rId19"/>
    <p:sldId id="278" r:id="rId20"/>
    <p:sldId id="290" r:id="rId21"/>
    <p:sldId id="282" r:id="rId22"/>
    <p:sldId id="291" r:id="rId23"/>
    <p:sldId id="284" r:id="rId24"/>
    <p:sldId id="292" r:id="rId25"/>
    <p:sldId id="283" r:id="rId26"/>
    <p:sldId id="293" r:id="rId27"/>
    <p:sldId id="273" r:id="rId28"/>
    <p:sldId id="294" r:id="rId29"/>
    <p:sldId id="274" r:id="rId30"/>
    <p:sldId id="295" r:id="rId31"/>
    <p:sldId id="275" r:id="rId32"/>
    <p:sldId id="264" r:id="rId33"/>
    <p:sldId id="276" r:id="rId34"/>
    <p:sldId id="262" r:id="rId35"/>
    <p:sldId id="26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13" dt="2021-05-02T15:11:52.982"/>
    <p1510:client id="{149C68C6-2D38-4AFB-87EA-E5945651B699}" v="34" dt="2021-04-30T07:52:51.218"/>
    <p1510:client id="{1C3FC39F-3005-B000-D5BA-8CF44FB5431A}" v="13" dt="2021-04-30T07:54:28.016"/>
    <p1510:client id="{21BACF58-9BC1-F6CE-4B92-48A1981386DD}" v="297" dt="2021-05-01T21:45:12.490"/>
    <p1510:client id="{4DA5A8CC-7778-481A-9060-98EE1D983D6B}" v="2144" dt="2021-05-01T17:47:27.798"/>
    <p1510:client id="{D6CBC39F-507E-C000-0DA9-91C55E4AE4DC}" v="247" dt="2021-05-02T01:34:38.560"/>
    <p1510:client id="{E7EF717E-347F-4732-9420-020DC85FC7D1}" v="680" dt="2021-05-02T12:07:58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A5637F-A72C-4EEB-AFBA-1A8D1A750FEB}" type="doc">
      <dgm:prSet loTypeId="urn:microsoft.com/office/officeart/2018/2/layout/IconVerticalSolidList" loCatId="icon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6AF24AC-D08F-445B-95FB-DC959EEA617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The global database allows user Log-In.</a:t>
          </a:r>
        </a:p>
      </dgm:t>
    </dgm:pt>
    <dgm:pt modelId="{641F401A-B6C0-4CBA-8551-742AC16C0CE7}" type="parTrans" cxnId="{98990234-C5DA-4FED-ADA8-830EE03ACEFC}">
      <dgm:prSet/>
      <dgm:spPr/>
    </dgm:pt>
    <dgm:pt modelId="{2CEB0FB7-12D9-4045-9F42-4434684F8FA1}" type="sibTrans" cxnId="{98990234-C5DA-4FED-ADA8-830EE03ACEFC}">
      <dgm:prSet/>
      <dgm:spPr/>
    </dgm:pt>
    <dgm:pt modelId="{9B36DA2B-8029-463C-99DE-6A51AE947E2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The user can play or train.</a:t>
          </a:r>
        </a:p>
      </dgm:t>
    </dgm:pt>
    <dgm:pt modelId="{A5B3DC8A-9927-46C4-9372-F4F301A355B1}" type="parTrans" cxnId="{A7590218-93F7-45A9-B76D-010EAA776609}">
      <dgm:prSet/>
      <dgm:spPr/>
    </dgm:pt>
    <dgm:pt modelId="{5951272E-DD12-42BA-A36F-AFA8C02D5A63}" type="sibTrans" cxnId="{A7590218-93F7-45A9-B76D-010EAA776609}">
      <dgm:prSet/>
      <dgm:spPr/>
    </dgm:pt>
    <dgm:pt modelId="{91B27737-E187-43D1-9BB0-4D726D32F58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Store user data in a global database.</a:t>
          </a:r>
        </a:p>
      </dgm:t>
    </dgm:pt>
    <dgm:pt modelId="{60375206-83C9-4390-AA90-D6815FDD5BF6}" type="parTrans" cxnId="{4DEFE146-DAC7-4C06-B17B-6342DD009822}">
      <dgm:prSet/>
      <dgm:spPr/>
    </dgm:pt>
    <dgm:pt modelId="{C2343CEE-7004-42C9-B5EB-0B5D1FC9D4AC}" type="sibTrans" cxnId="{4DEFE146-DAC7-4C06-B17B-6342DD009822}">
      <dgm:prSet/>
      <dgm:spPr/>
    </dgm:pt>
    <dgm:pt modelId="{B91BB512-1F6E-4FC7-8AC2-E1A075ABD36C}" type="pres">
      <dgm:prSet presAssocID="{84A5637F-A72C-4EEB-AFBA-1A8D1A750FEB}" presName="root" presStyleCnt="0">
        <dgm:presLayoutVars>
          <dgm:dir/>
          <dgm:resizeHandles val="exact"/>
        </dgm:presLayoutVars>
      </dgm:prSet>
      <dgm:spPr/>
    </dgm:pt>
    <dgm:pt modelId="{E075F9A7-6E19-41E5-A558-26988BBE0A12}" type="pres">
      <dgm:prSet presAssocID="{91B27737-E187-43D1-9BB0-4D726D32F580}" presName="compNode" presStyleCnt="0"/>
      <dgm:spPr/>
    </dgm:pt>
    <dgm:pt modelId="{C4A52EA6-E94E-4463-A427-993E33F24F4E}" type="pres">
      <dgm:prSet presAssocID="{91B27737-E187-43D1-9BB0-4D726D32F580}" presName="bgRect" presStyleLbl="bgShp" presStyleIdx="0" presStyleCnt="3"/>
      <dgm:spPr/>
    </dgm:pt>
    <dgm:pt modelId="{AD19EC1A-33F3-425A-81BB-2374805028E7}" type="pres">
      <dgm:prSet presAssocID="{91B27737-E187-43D1-9BB0-4D726D32F580}" presName="iconRect" presStyleLbl="node1" presStyleIdx="0" presStyleCnt="3"/>
      <dgm:spPr/>
    </dgm:pt>
    <dgm:pt modelId="{8C804153-8952-4295-82F4-BD79EB3AE8D4}" type="pres">
      <dgm:prSet presAssocID="{91B27737-E187-43D1-9BB0-4D726D32F580}" presName="spaceRect" presStyleCnt="0"/>
      <dgm:spPr/>
    </dgm:pt>
    <dgm:pt modelId="{2A39A767-4D1A-4247-8AD3-7BE5CDF79637}" type="pres">
      <dgm:prSet presAssocID="{91B27737-E187-43D1-9BB0-4D726D32F580}" presName="parTx" presStyleLbl="revTx" presStyleIdx="0" presStyleCnt="3">
        <dgm:presLayoutVars>
          <dgm:chMax val="0"/>
          <dgm:chPref val="0"/>
        </dgm:presLayoutVars>
      </dgm:prSet>
      <dgm:spPr/>
    </dgm:pt>
    <dgm:pt modelId="{583435DD-4FD8-4F4D-8BA6-B23B28A77405}" type="pres">
      <dgm:prSet presAssocID="{C2343CEE-7004-42C9-B5EB-0B5D1FC9D4AC}" presName="sibTrans" presStyleCnt="0"/>
      <dgm:spPr/>
    </dgm:pt>
    <dgm:pt modelId="{7CAB76EF-E52F-46E4-A1CC-9719F05BBA7E}" type="pres">
      <dgm:prSet presAssocID="{76AF24AC-D08F-445B-95FB-DC959EEA617E}" presName="compNode" presStyleCnt="0"/>
      <dgm:spPr/>
    </dgm:pt>
    <dgm:pt modelId="{76D35E15-1F67-44B2-9B2A-F43CB12622BD}" type="pres">
      <dgm:prSet presAssocID="{76AF24AC-D08F-445B-95FB-DC959EEA617E}" presName="bgRect" presStyleLbl="bgShp" presStyleIdx="1" presStyleCnt="3"/>
      <dgm:spPr/>
    </dgm:pt>
    <dgm:pt modelId="{356D2595-9DF0-41FD-8E66-D068B9672792}" type="pres">
      <dgm:prSet presAssocID="{76AF24AC-D08F-445B-95FB-DC959EEA617E}" presName="iconRect" presStyleLbl="node1" presStyleIdx="1" presStyleCnt="3"/>
      <dgm:spPr/>
    </dgm:pt>
    <dgm:pt modelId="{C3CBEB2B-7EDD-4E6B-8096-A0E41879B148}" type="pres">
      <dgm:prSet presAssocID="{76AF24AC-D08F-445B-95FB-DC959EEA617E}" presName="spaceRect" presStyleCnt="0"/>
      <dgm:spPr/>
    </dgm:pt>
    <dgm:pt modelId="{DD623578-A62F-4DCE-A05C-B2657241F340}" type="pres">
      <dgm:prSet presAssocID="{76AF24AC-D08F-445B-95FB-DC959EEA617E}" presName="parTx" presStyleLbl="revTx" presStyleIdx="1" presStyleCnt="3">
        <dgm:presLayoutVars>
          <dgm:chMax val="0"/>
          <dgm:chPref val="0"/>
        </dgm:presLayoutVars>
      </dgm:prSet>
      <dgm:spPr/>
    </dgm:pt>
    <dgm:pt modelId="{2AFE72A1-A2D4-436C-A58F-E4816BD08F90}" type="pres">
      <dgm:prSet presAssocID="{2CEB0FB7-12D9-4045-9F42-4434684F8FA1}" presName="sibTrans" presStyleCnt="0"/>
      <dgm:spPr/>
    </dgm:pt>
    <dgm:pt modelId="{4542FF6B-2723-46B7-96C3-D90E000179F1}" type="pres">
      <dgm:prSet presAssocID="{9B36DA2B-8029-463C-99DE-6A51AE947E24}" presName="compNode" presStyleCnt="0"/>
      <dgm:spPr/>
    </dgm:pt>
    <dgm:pt modelId="{0F37EA7F-EDDC-4FA0-A62E-69CD7344EB0B}" type="pres">
      <dgm:prSet presAssocID="{9B36DA2B-8029-463C-99DE-6A51AE947E24}" presName="bgRect" presStyleLbl="bgShp" presStyleIdx="2" presStyleCnt="3"/>
      <dgm:spPr/>
    </dgm:pt>
    <dgm:pt modelId="{00CCD40D-CA22-461B-A898-11F65FCFCAF1}" type="pres">
      <dgm:prSet presAssocID="{9B36DA2B-8029-463C-99DE-6A51AE947E24}" presName="iconRect" presStyleLbl="node1" presStyleIdx="2" presStyleCnt="3"/>
      <dgm:spPr/>
    </dgm:pt>
    <dgm:pt modelId="{0F17B92F-1B87-41A4-96DC-057884681C33}" type="pres">
      <dgm:prSet presAssocID="{9B36DA2B-8029-463C-99DE-6A51AE947E24}" presName="spaceRect" presStyleCnt="0"/>
      <dgm:spPr/>
    </dgm:pt>
    <dgm:pt modelId="{730A567E-A03C-4AC3-BAFC-12FAFFB8B287}" type="pres">
      <dgm:prSet presAssocID="{9B36DA2B-8029-463C-99DE-6A51AE947E2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590218-93F7-45A9-B76D-010EAA776609}" srcId="{84A5637F-A72C-4EEB-AFBA-1A8D1A750FEB}" destId="{9B36DA2B-8029-463C-99DE-6A51AE947E24}" srcOrd="2" destOrd="0" parTransId="{A5B3DC8A-9927-46C4-9372-F4F301A355B1}" sibTransId="{5951272E-DD12-42BA-A36F-AFA8C02D5A63}"/>
    <dgm:cxn modelId="{7D7A2A1B-6B7E-4D39-95F2-C0A3CA4CC727}" type="presOf" srcId="{76AF24AC-D08F-445B-95FB-DC959EEA617E}" destId="{DD623578-A62F-4DCE-A05C-B2657241F340}" srcOrd="0" destOrd="0" presId="urn:microsoft.com/office/officeart/2018/2/layout/IconVerticalSolidList"/>
    <dgm:cxn modelId="{98990234-C5DA-4FED-ADA8-830EE03ACEFC}" srcId="{84A5637F-A72C-4EEB-AFBA-1A8D1A750FEB}" destId="{76AF24AC-D08F-445B-95FB-DC959EEA617E}" srcOrd="1" destOrd="0" parTransId="{641F401A-B6C0-4CBA-8551-742AC16C0CE7}" sibTransId="{2CEB0FB7-12D9-4045-9F42-4434684F8FA1}"/>
    <dgm:cxn modelId="{4DEFE146-DAC7-4C06-B17B-6342DD009822}" srcId="{84A5637F-A72C-4EEB-AFBA-1A8D1A750FEB}" destId="{91B27737-E187-43D1-9BB0-4D726D32F580}" srcOrd="0" destOrd="0" parTransId="{60375206-83C9-4390-AA90-D6815FDD5BF6}" sibTransId="{C2343CEE-7004-42C9-B5EB-0B5D1FC9D4AC}"/>
    <dgm:cxn modelId="{28357354-1750-4B4F-9A66-F8F599FE869C}" type="presOf" srcId="{84A5637F-A72C-4EEB-AFBA-1A8D1A750FEB}" destId="{B91BB512-1F6E-4FC7-8AC2-E1A075ABD36C}" srcOrd="0" destOrd="0" presId="urn:microsoft.com/office/officeart/2018/2/layout/IconVerticalSolidList"/>
    <dgm:cxn modelId="{5FEBCD89-4CB9-45C5-9F43-DFFB80D58DBF}" type="presOf" srcId="{91B27737-E187-43D1-9BB0-4D726D32F580}" destId="{2A39A767-4D1A-4247-8AD3-7BE5CDF79637}" srcOrd="0" destOrd="0" presId="urn:microsoft.com/office/officeart/2018/2/layout/IconVerticalSolidList"/>
    <dgm:cxn modelId="{A9DC55FF-8D8C-4B7A-B011-FE2EE3D99446}" type="presOf" srcId="{9B36DA2B-8029-463C-99DE-6A51AE947E24}" destId="{730A567E-A03C-4AC3-BAFC-12FAFFB8B287}" srcOrd="0" destOrd="0" presId="urn:microsoft.com/office/officeart/2018/2/layout/IconVerticalSolidList"/>
    <dgm:cxn modelId="{2EE45CDB-FD75-4E5D-BC61-5E9B77716DA3}" type="presParOf" srcId="{B91BB512-1F6E-4FC7-8AC2-E1A075ABD36C}" destId="{E075F9A7-6E19-41E5-A558-26988BBE0A12}" srcOrd="0" destOrd="0" presId="urn:microsoft.com/office/officeart/2018/2/layout/IconVerticalSolidList"/>
    <dgm:cxn modelId="{E8544FDA-831C-4A0A-AA46-87EA9A4B7232}" type="presParOf" srcId="{E075F9A7-6E19-41E5-A558-26988BBE0A12}" destId="{C4A52EA6-E94E-4463-A427-993E33F24F4E}" srcOrd="0" destOrd="0" presId="urn:microsoft.com/office/officeart/2018/2/layout/IconVerticalSolidList"/>
    <dgm:cxn modelId="{282AC541-642C-48B9-A2C5-AC8F1ACF17F2}" type="presParOf" srcId="{E075F9A7-6E19-41E5-A558-26988BBE0A12}" destId="{AD19EC1A-33F3-425A-81BB-2374805028E7}" srcOrd="1" destOrd="0" presId="urn:microsoft.com/office/officeart/2018/2/layout/IconVerticalSolidList"/>
    <dgm:cxn modelId="{8EA4CEDE-C607-4E4B-B065-6BA82F0FE512}" type="presParOf" srcId="{E075F9A7-6E19-41E5-A558-26988BBE0A12}" destId="{8C804153-8952-4295-82F4-BD79EB3AE8D4}" srcOrd="2" destOrd="0" presId="urn:microsoft.com/office/officeart/2018/2/layout/IconVerticalSolidList"/>
    <dgm:cxn modelId="{2896A7B3-5CFA-451E-A0B8-7752EC6E1A52}" type="presParOf" srcId="{E075F9A7-6E19-41E5-A558-26988BBE0A12}" destId="{2A39A767-4D1A-4247-8AD3-7BE5CDF79637}" srcOrd="3" destOrd="0" presId="urn:microsoft.com/office/officeart/2018/2/layout/IconVerticalSolidList"/>
    <dgm:cxn modelId="{4EBA7A97-1C05-4861-9328-AFC9ECA59711}" type="presParOf" srcId="{B91BB512-1F6E-4FC7-8AC2-E1A075ABD36C}" destId="{583435DD-4FD8-4F4D-8BA6-B23B28A77405}" srcOrd="1" destOrd="0" presId="urn:microsoft.com/office/officeart/2018/2/layout/IconVerticalSolidList"/>
    <dgm:cxn modelId="{3DDA6FCF-F9E5-42F3-9534-17AA9F7B7E51}" type="presParOf" srcId="{B91BB512-1F6E-4FC7-8AC2-E1A075ABD36C}" destId="{7CAB76EF-E52F-46E4-A1CC-9719F05BBA7E}" srcOrd="2" destOrd="0" presId="urn:microsoft.com/office/officeart/2018/2/layout/IconVerticalSolidList"/>
    <dgm:cxn modelId="{AF6F98CF-DEF3-40A0-98F9-27A3D72F2E40}" type="presParOf" srcId="{7CAB76EF-E52F-46E4-A1CC-9719F05BBA7E}" destId="{76D35E15-1F67-44B2-9B2A-F43CB12622BD}" srcOrd="0" destOrd="0" presId="urn:microsoft.com/office/officeart/2018/2/layout/IconVerticalSolidList"/>
    <dgm:cxn modelId="{3E9674FC-637E-4828-93C1-E2C4C0E863F6}" type="presParOf" srcId="{7CAB76EF-E52F-46E4-A1CC-9719F05BBA7E}" destId="{356D2595-9DF0-41FD-8E66-D068B9672792}" srcOrd="1" destOrd="0" presId="urn:microsoft.com/office/officeart/2018/2/layout/IconVerticalSolidList"/>
    <dgm:cxn modelId="{0AE3B7AA-0475-44ED-B8DF-731854B6008D}" type="presParOf" srcId="{7CAB76EF-E52F-46E4-A1CC-9719F05BBA7E}" destId="{C3CBEB2B-7EDD-4E6B-8096-A0E41879B148}" srcOrd="2" destOrd="0" presId="urn:microsoft.com/office/officeart/2018/2/layout/IconVerticalSolidList"/>
    <dgm:cxn modelId="{F797A5BA-63F1-482F-B6BD-05A66018AF21}" type="presParOf" srcId="{7CAB76EF-E52F-46E4-A1CC-9719F05BBA7E}" destId="{DD623578-A62F-4DCE-A05C-B2657241F340}" srcOrd="3" destOrd="0" presId="urn:microsoft.com/office/officeart/2018/2/layout/IconVerticalSolidList"/>
    <dgm:cxn modelId="{155454A5-9A75-4CDA-AD4C-EEF234CFF39A}" type="presParOf" srcId="{B91BB512-1F6E-4FC7-8AC2-E1A075ABD36C}" destId="{2AFE72A1-A2D4-436C-A58F-E4816BD08F90}" srcOrd="3" destOrd="0" presId="urn:microsoft.com/office/officeart/2018/2/layout/IconVerticalSolidList"/>
    <dgm:cxn modelId="{A7D1A979-E2F4-480F-BEDC-791E1B619AD2}" type="presParOf" srcId="{B91BB512-1F6E-4FC7-8AC2-E1A075ABD36C}" destId="{4542FF6B-2723-46B7-96C3-D90E000179F1}" srcOrd="4" destOrd="0" presId="urn:microsoft.com/office/officeart/2018/2/layout/IconVerticalSolidList"/>
    <dgm:cxn modelId="{5C855FF2-F765-4877-A9FF-83EC3B666ED2}" type="presParOf" srcId="{4542FF6B-2723-46B7-96C3-D90E000179F1}" destId="{0F37EA7F-EDDC-4FA0-A62E-69CD7344EB0B}" srcOrd="0" destOrd="0" presId="urn:microsoft.com/office/officeart/2018/2/layout/IconVerticalSolidList"/>
    <dgm:cxn modelId="{F0B12A26-47ED-4308-BA2D-24064F421FAE}" type="presParOf" srcId="{4542FF6B-2723-46B7-96C3-D90E000179F1}" destId="{00CCD40D-CA22-461B-A898-11F65FCFCAF1}" srcOrd="1" destOrd="0" presId="urn:microsoft.com/office/officeart/2018/2/layout/IconVerticalSolidList"/>
    <dgm:cxn modelId="{D4A4A5C9-D166-406A-9D16-4BF0A327EADF}" type="presParOf" srcId="{4542FF6B-2723-46B7-96C3-D90E000179F1}" destId="{0F17B92F-1B87-41A4-96DC-057884681C33}" srcOrd="2" destOrd="0" presId="urn:microsoft.com/office/officeart/2018/2/layout/IconVerticalSolidList"/>
    <dgm:cxn modelId="{6D315CE4-F133-443A-93C1-9F1F91071D74}" type="presParOf" srcId="{4542FF6B-2723-46B7-96C3-D90E000179F1}" destId="{730A567E-A03C-4AC3-BAFC-12FAFFB8B2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A5637F-A72C-4EEB-AFBA-1A8D1A750FEB}" type="doc">
      <dgm:prSet loTypeId="urn:microsoft.com/office/officeart/2018/2/layout/IconVerticalSolidList" loCatId="icon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6AF24AC-D08F-445B-95FB-DC959EEA617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The user can play a word game, or passage game.</a:t>
          </a:r>
        </a:p>
      </dgm:t>
    </dgm:pt>
    <dgm:pt modelId="{641F401A-B6C0-4CBA-8551-742AC16C0CE7}" type="parTrans" cxnId="{98990234-C5DA-4FED-ADA8-830EE03ACEFC}">
      <dgm:prSet/>
      <dgm:spPr/>
    </dgm:pt>
    <dgm:pt modelId="{2CEB0FB7-12D9-4045-9F42-4434684F8FA1}" type="sibTrans" cxnId="{98990234-C5DA-4FED-ADA8-830EE03ACEFC}">
      <dgm:prSet/>
      <dgm:spPr/>
    </dgm:pt>
    <dgm:pt modelId="{9B36DA2B-8029-463C-99DE-6A51AE947E2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The user can train in words or passages.</a:t>
          </a:r>
        </a:p>
      </dgm:t>
    </dgm:pt>
    <dgm:pt modelId="{A5B3DC8A-9927-46C4-9372-F4F301A355B1}" type="parTrans" cxnId="{A7590218-93F7-45A9-B76D-010EAA776609}">
      <dgm:prSet/>
      <dgm:spPr/>
    </dgm:pt>
    <dgm:pt modelId="{5951272E-DD12-42BA-A36F-AFA8C02D5A63}" type="sibTrans" cxnId="{A7590218-93F7-45A9-B76D-010EAA776609}">
      <dgm:prSet/>
      <dgm:spPr/>
    </dgm:pt>
    <dgm:pt modelId="{91B27737-E187-43D1-9BB0-4D726D32F58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The</a:t>
          </a:r>
          <a:r>
            <a:rPr lang="en-US">
              <a:latin typeface="Bookman Old Style"/>
              <a:cs typeface="Calibri Light"/>
            </a:rPr>
            <a:t> user can seek help, from the Help button.</a:t>
          </a:r>
          <a:endParaRPr lang="en-US">
            <a:latin typeface="Bookman Old Style"/>
          </a:endParaRPr>
        </a:p>
      </dgm:t>
    </dgm:pt>
    <dgm:pt modelId="{60375206-83C9-4390-AA90-D6815FDD5BF6}" type="parTrans" cxnId="{4DEFE146-DAC7-4C06-B17B-6342DD009822}">
      <dgm:prSet/>
      <dgm:spPr/>
    </dgm:pt>
    <dgm:pt modelId="{C2343CEE-7004-42C9-B5EB-0B5D1FC9D4AC}" type="sibTrans" cxnId="{4DEFE146-DAC7-4C06-B17B-6342DD009822}">
      <dgm:prSet/>
      <dgm:spPr/>
    </dgm:pt>
    <dgm:pt modelId="{B91BB512-1F6E-4FC7-8AC2-E1A075ABD36C}" type="pres">
      <dgm:prSet presAssocID="{84A5637F-A72C-4EEB-AFBA-1A8D1A750FEB}" presName="root" presStyleCnt="0">
        <dgm:presLayoutVars>
          <dgm:dir/>
          <dgm:resizeHandles val="exact"/>
        </dgm:presLayoutVars>
      </dgm:prSet>
      <dgm:spPr/>
    </dgm:pt>
    <dgm:pt modelId="{E075F9A7-6E19-41E5-A558-26988BBE0A12}" type="pres">
      <dgm:prSet presAssocID="{91B27737-E187-43D1-9BB0-4D726D32F580}" presName="compNode" presStyleCnt="0"/>
      <dgm:spPr/>
    </dgm:pt>
    <dgm:pt modelId="{C4A52EA6-E94E-4463-A427-993E33F24F4E}" type="pres">
      <dgm:prSet presAssocID="{91B27737-E187-43D1-9BB0-4D726D32F580}" presName="bgRect" presStyleLbl="bgShp" presStyleIdx="0" presStyleCnt="3"/>
      <dgm:spPr/>
    </dgm:pt>
    <dgm:pt modelId="{AD19EC1A-33F3-425A-81BB-2374805028E7}" type="pres">
      <dgm:prSet presAssocID="{91B27737-E187-43D1-9BB0-4D726D32F580}" presName="iconRect" presStyleLbl="node1" presStyleIdx="0" presStyleCnt="3"/>
      <dgm:spPr/>
    </dgm:pt>
    <dgm:pt modelId="{8C804153-8952-4295-82F4-BD79EB3AE8D4}" type="pres">
      <dgm:prSet presAssocID="{91B27737-E187-43D1-9BB0-4D726D32F580}" presName="spaceRect" presStyleCnt="0"/>
      <dgm:spPr/>
    </dgm:pt>
    <dgm:pt modelId="{2A39A767-4D1A-4247-8AD3-7BE5CDF79637}" type="pres">
      <dgm:prSet presAssocID="{91B27737-E187-43D1-9BB0-4D726D32F580}" presName="parTx" presStyleLbl="revTx" presStyleIdx="0" presStyleCnt="3">
        <dgm:presLayoutVars>
          <dgm:chMax val="0"/>
          <dgm:chPref val="0"/>
        </dgm:presLayoutVars>
      </dgm:prSet>
      <dgm:spPr/>
    </dgm:pt>
    <dgm:pt modelId="{583435DD-4FD8-4F4D-8BA6-B23B28A77405}" type="pres">
      <dgm:prSet presAssocID="{C2343CEE-7004-42C9-B5EB-0B5D1FC9D4AC}" presName="sibTrans" presStyleCnt="0"/>
      <dgm:spPr/>
    </dgm:pt>
    <dgm:pt modelId="{7CAB76EF-E52F-46E4-A1CC-9719F05BBA7E}" type="pres">
      <dgm:prSet presAssocID="{76AF24AC-D08F-445B-95FB-DC959EEA617E}" presName="compNode" presStyleCnt="0"/>
      <dgm:spPr/>
    </dgm:pt>
    <dgm:pt modelId="{76D35E15-1F67-44B2-9B2A-F43CB12622BD}" type="pres">
      <dgm:prSet presAssocID="{76AF24AC-D08F-445B-95FB-DC959EEA617E}" presName="bgRect" presStyleLbl="bgShp" presStyleIdx="1" presStyleCnt="3"/>
      <dgm:spPr/>
    </dgm:pt>
    <dgm:pt modelId="{356D2595-9DF0-41FD-8E66-D068B9672792}" type="pres">
      <dgm:prSet presAssocID="{76AF24AC-D08F-445B-95FB-DC959EEA617E}" presName="iconRect" presStyleLbl="node1" presStyleIdx="1" presStyleCnt="3"/>
      <dgm:spPr/>
    </dgm:pt>
    <dgm:pt modelId="{C3CBEB2B-7EDD-4E6B-8096-A0E41879B148}" type="pres">
      <dgm:prSet presAssocID="{76AF24AC-D08F-445B-95FB-DC959EEA617E}" presName="spaceRect" presStyleCnt="0"/>
      <dgm:spPr/>
    </dgm:pt>
    <dgm:pt modelId="{DD623578-A62F-4DCE-A05C-B2657241F340}" type="pres">
      <dgm:prSet presAssocID="{76AF24AC-D08F-445B-95FB-DC959EEA617E}" presName="parTx" presStyleLbl="revTx" presStyleIdx="1" presStyleCnt="3">
        <dgm:presLayoutVars>
          <dgm:chMax val="0"/>
          <dgm:chPref val="0"/>
        </dgm:presLayoutVars>
      </dgm:prSet>
      <dgm:spPr/>
    </dgm:pt>
    <dgm:pt modelId="{2AFE72A1-A2D4-436C-A58F-E4816BD08F90}" type="pres">
      <dgm:prSet presAssocID="{2CEB0FB7-12D9-4045-9F42-4434684F8FA1}" presName="sibTrans" presStyleCnt="0"/>
      <dgm:spPr/>
    </dgm:pt>
    <dgm:pt modelId="{4542FF6B-2723-46B7-96C3-D90E000179F1}" type="pres">
      <dgm:prSet presAssocID="{9B36DA2B-8029-463C-99DE-6A51AE947E24}" presName="compNode" presStyleCnt="0"/>
      <dgm:spPr/>
    </dgm:pt>
    <dgm:pt modelId="{0F37EA7F-EDDC-4FA0-A62E-69CD7344EB0B}" type="pres">
      <dgm:prSet presAssocID="{9B36DA2B-8029-463C-99DE-6A51AE947E24}" presName="bgRect" presStyleLbl="bgShp" presStyleIdx="2" presStyleCnt="3"/>
      <dgm:spPr/>
    </dgm:pt>
    <dgm:pt modelId="{00CCD40D-CA22-461B-A898-11F65FCFCAF1}" type="pres">
      <dgm:prSet presAssocID="{9B36DA2B-8029-463C-99DE-6A51AE947E24}" presName="iconRect" presStyleLbl="node1" presStyleIdx="2" presStyleCnt="3"/>
      <dgm:spPr/>
    </dgm:pt>
    <dgm:pt modelId="{0F17B92F-1B87-41A4-96DC-057884681C33}" type="pres">
      <dgm:prSet presAssocID="{9B36DA2B-8029-463C-99DE-6A51AE947E24}" presName="spaceRect" presStyleCnt="0"/>
      <dgm:spPr/>
    </dgm:pt>
    <dgm:pt modelId="{730A567E-A03C-4AC3-BAFC-12FAFFB8B287}" type="pres">
      <dgm:prSet presAssocID="{9B36DA2B-8029-463C-99DE-6A51AE947E2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590218-93F7-45A9-B76D-010EAA776609}" srcId="{84A5637F-A72C-4EEB-AFBA-1A8D1A750FEB}" destId="{9B36DA2B-8029-463C-99DE-6A51AE947E24}" srcOrd="2" destOrd="0" parTransId="{A5B3DC8A-9927-46C4-9372-F4F301A355B1}" sibTransId="{5951272E-DD12-42BA-A36F-AFA8C02D5A63}"/>
    <dgm:cxn modelId="{98990234-C5DA-4FED-ADA8-830EE03ACEFC}" srcId="{84A5637F-A72C-4EEB-AFBA-1A8D1A750FEB}" destId="{76AF24AC-D08F-445B-95FB-DC959EEA617E}" srcOrd="1" destOrd="0" parTransId="{641F401A-B6C0-4CBA-8551-742AC16C0CE7}" sibTransId="{2CEB0FB7-12D9-4045-9F42-4434684F8FA1}"/>
    <dgm:cxn modelId="{37A3AA3F-770C-424C-92E3-1FBD81D67F07}" type="presOf" srcId="{76AF24AC-D08F-445B-95FB-DC959EEA617E}" destId="{DD623578-A62F-4DCE-A05C-B2657241F340}" srcOrd="0" destOrd="0" presId="urn:microsoft.com/office/officeart/2018/2/layout/IconVerticalSolidList"/>
    <dgm:cxn modelId="{4DEFE146-DAC7-4C06-B17B-6342DD009822}" srcId="{84A5637F-A72C-4EEB-AFBA-1A8D1A750FEB}" destId="{91B27737-E187-43D1-9BB0-4D726D32F580}" srcOrd="0" destOrd="0" parTransId="{60375206-83C9-4390-AA90-D6815FDD5BF6}" sibTransId="{C2343CEE-7004-42C9-B5EB-0B5D1FC9D4AC}"/>
    <dgm:cxn modelId="{E4AAD772-E1FB-4E6D-A9E8-13522CA8E2B3}" type="presOf" srcId="{91B27737-E187-43D1-9BB0-4D726D32F580}" destId="{2A39A767-4D1A-4247-8AD3-7BE5CDF79637}" srcOrd="0" destOrd="0" presId="urn:microsoft.com/office/officeart/2018/2/layout/IconVerticalSolidList"/>
    <dgm:cxn modelId="{28357354-1750-4B4F-9A66-F8F599FE869C}" type="presOf" srcId="{84A5637F-A72C-4EEB-AFBA-1A8D1A750FEB}" destId="{B91BB512-1F6E-4FC7-8AC2-E1A075ABD36C}" srcOrd="0" destOrd="0" presId="urn:microsoft.com/office/officeart/2018/2/layout/IconVerticalSolidList"/>
    <dgm:cxn modelId="{EF1C09FE-2478-47EE-B6FA-463C2817D64F}" type="presOf" srcId="{9B36DA2B-8029-463C-99DE-6A51AE947E24}" destId="{730A567E-A03C-4AC3-BAFC-12FAFFB8B287}" srcOrd="0" destOrd="0" presId="urn:microsoft.com/office/officeart/2018/2/layout/IconVerticalSolidList"/>
    <dgm:cxn modelId="{2EE45CDB-FD75-4E5D-BC61-5E9B77716DA3}" type="presParOf" srcId="{B91BB512-1F6E-4FC7-8AC2-E1A075ABD36C}" destId="{E075F9A7-6E19-41E5-A558-26988BBE0A12}" srcOrd="0" destOrd="0" presId="urn:microsoft.com/office/officeart/2018/2/layout/IconVerticalSolidList"/>
    <dgm:cxn modelId="{1D598FE8-DDBC-4AF3-9322-1CEC64FB3F59}" type="presParOf" srcId="{E075F9A7-6E19-41E5-A558-26988BBE0A12}" destId="{C4A52EA6-E94E-4463-A427-993E33F24F4E}" srcOrd="0" destOrd="0" presId="urn:microsoft.com/office/officeart/2018/2/layout/IconVerticalSolidList"/>
    <dgm:cxn modelId="{2633C8FC-DE09-46A2-95EE-4D02D4D8F135}" type="presParOf" srcId="{E075F9A7-6E19-41E5-A558-26988BBE0A12}" destId="{AD19EC1A-33F3-425A-81BB-2374805028E7}" srcOrd="1" destOrd="0" presId="urn:microsoft.com/office/officeart/2018/2/layout/IconVerticalSolidList"/>
    <dgm:cxn modelId="{DD7276EF-4EED-46EB-9F56-DC1B635BBF8C}" type="presParOf" srcId="{E075F9A7-6E19-41E5-A558-26988BBE0A12}" destId="{8C804153-8952-4295-82F4-BD79EB3AE8D4}" srcOrd="2" destOrd="0" presId="urn:microsoft.com/office/officeart/2018/2/layout/IconVerticalSolidList"/>
    <dgm:cxn modelId="{623FDC4F-9B78-40D2-9729-D2CD62527BE7}" type="presParOf" srcId="{E075F9A7-6E19-41E5-A558-26988BBE0A12}" destId="{2A39A767-4D1A-4247-8AD3-7BE5CDF79637}" srcOrd="3" destOrd="0" presId="urn:microsoft.com/office/officeart/2018/2/layout/IconVerticalSolidList"/>
    <dgm:cxn modelId="{4EBA7A97-1C05-4861-9328-AFC9ECA59711}" type="presParOf" srcId="{B91BB512-1F6E-4FC7-8AC2-E1A075ABD36C}" destId="{583435DD-4FD8-4F4D-8BA6-B23B28A77405}" srcOrd="1" destOrd="0" presId="urn:microsoft.com/office/officeart/2018/2/layout/IconVerticalSolidList"/>
    <dgm:cxn modelId="{3DDA6FCF-F9E5-42F3-9534-17AA9F7B7E51}" type="presParOf" srcId="{B91BB512-1F6E-4FC7-8AC2-E1A075ABD36C}" destId="{7CAB76EF-E52F-46E4-A1CC-9719F05BBA7E}" srcOrd="2" destOrd="0" presId="urn:microsoft.com/office/officeart/2018/2/layout/IconVerticalSolidList"/>
    <dgm:cxn modelId="{A3F15E28-E5FC-429D-99AE-B91C30CAFBAA}" type="presParOf" srcId="{7CAB76EF-E52F-46E4-A1CC-9719F05BBA7E}" destId="{76D35E15-1F67-44B2-9B2A-F43CB12622BD}" srcOrd="0" destOrd="0" presId="urn:microsoft.com/office/officeart/2018/2/layout/IconVerticalSolidList"/>
    <dgm:cxn modelId="{AEF65E43-054F-4F44-BDE0-E3F4D610F6D6}" type="presParOf" srcId="{7CAB76EF-E52F-46E4-A1CC-9719F05BBA7E}" destId="{356D2595-9DF0-41FD-8E66-D068B9672792}" srcOrd="1" destOrd="0" presId="urn:microsoft.com/office/officeart/2018/2/layout/IconVerticalSolidList"/>
    <dgm:cxn modelId="{6F961766-FE3F-46B8-9572-B5B94C817CD4}" type="presParOf" srcId="{7CAB76EF-E52F-46E4-A1CC-9719F05BBA7E}" destId="{C3CBEB2B-7EDD-4E6B-8096-A0E41879B148}" srcOrd="2" destOrd="0" presId="urn:microsoft.com/office/officeart/2018/2/layout/IconVerticalSolidList"/>
    <dgm:cxn modelId="{C1FBB7BA-6374-4822-9D94-59BE86490FB2}" type="presParOf" srcId="{7CAB76EF-E52F-46E4-A1CC-9719F05BBA7E}" destId="{DD623578-A62F-4DCE-A05C-B2657241F340}" srcOrd="3" destOrd="0" presId="urn:microsoft.com/office/officeart/2018/2/layout/IconVerticalSolidList"/>
    <dgm:cxn modelId="{155454A5-9A75-4CDA-AD4C-EEF234CFF39A}" type="presParOf" srcId="{B91BB512-1F6E-4FC7-8AC2-E1A075ABD36C}" destId="{2AFE72A1-A2D4-436C-A58F-E4816BD08F90}" srcOrd="3" destOrd="0" presId="urn:microsoft.com/office/officeart/2018/2/layout/IconVerticalSolidList"/>
    <dgm:cxn modelId="{A7D1A979-E2F4-480F-BEDC-791E1B619AD2}" type="presParOf" srcId="{B91BB512-1F6E-4FC7-8AC2-E1A075ABD36C}" destId="{4542FF6B-2723-46B7-96C3-D90E000179F1}" srcOrd="4" destOrd="0" presId="urn:microsoft.com/office/officeart/2018/2/layout/IconVerticalSolidList"/>
    <dgm:cxn modelId="{1E0E3B32-688F-4990-926F-842D716F9569}" type="presParOf" srcId="{4542FF6B-2723-46B7-96C3-D90E000179F1}" destId="{0F37EA7F-EDDC-4FA0-A62E-69CD7344EB0B}" srcOrd="0" destOrd="0" presId="urn:microsoft.com/office/officeart/2018/2/layout/IconVerticalSolidList"/>
    <dgm:cxn modelId="{04F17393-BF12-4419-AC9E-8B8EFD6F26C8}" type="presParOf" srcId="{4542FF6B-2723-46B7-96C3-D90E000179F1}" destId="{00CCD40D-CA22-461B-A898-11F65FCFCAF1}" srcOrd="1" destOrd="0" presId="urn:microsoft.com/office/officeart/2018/2/layout/IconVerticalSolidList"/>
    <dgm:cxn modelId="{32B182B8-2D1E-483A-86BB-B5F61ABE3C72}" type="presParOf" srcId="{4542FF6B-2723-46B7-96C3-D90E000179F1}" destId="{0F17B92F-1B87-41A4-96DC-057884681C33}" srcOrd="2" destOrd="0" presId="urn:microsoft.com/office/officeart/2018/2/layout/IconVerticalSolidList"/>
    <dgm:cxn modelId="{84E49341-7EE4-43C5-9956-1AC6EA2E6378}" type="presParOf" srcId="{4542FF6B-2723-46B7-96C3-D90E000179F1}" destId="{730A567E-A03C-4AC3-BAFC-12FAFFB8B2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4A5637F-A72C-4EEB-AFBA-1A8D1A750FEB}" type="doc">
      <dgm:prSet loTypeId="urn:microsoft.com/office/officeart/2018/2/layout/IconVerticalSolidList" loCatId="icon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6AF24AC-D08F-445B-95FB-DC959EEA617E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Bookman Old Style"/>
            </a:rPr>
            <a:t>The user can leave their present state using the Back button.</a:t>
          </a:r>
        </a:p>
      </dgm:t>
    </dgm:pt>
    <dgm:pt modelId="{641F401A-B6C0-4CBA-8551-742AC16C0CE7}" type="parTrans" cxnId="{98990234-C5DA-4FED-ADA8-830EE03ACEFC}">
      <dgm:prSet/>
      <dgm:spPr/>
    </dgm:pt>
    <dgm:pt modelId="{2CEB0FB7-12D9-4045-9F42-4434684F8FA1}" type="sibTrans" cxnId="{98990234-C5DA-4FED-ADA8-830EE03ACEFC}">
      <dgm:prSet/>
      <dgm:spPr/>
    </dgm:pt>
    <dgm:pt modelId="{9B36DA2B-8029-463C-99DE-6A51AE947E24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Bookman Old Style"/>
            </a:rPr>
            <a:t>A leader board of the best play performances is maintained.</a:t>
          </a:r>
        </a:p>
      </dgm:t>
    </dgm:pt>
    <dgm:pt modelId="{A5B3DC8A-9927-46C4-9372-F4F301A355B1}" type="parTrans" cxnId="{A7590218-93F7-45A9-B76D-010EAA776609}">
      <dgm:prSet/>
      <dgm:spPr/>
    </dgm:pt>
    <dgm:pt modelId="{5951272E-DD12-42BA-A36F-AFA8C02D5A63}" type="sibTrans" cxnId="{A7590218-93F7-45A9-B76D-010EAA776609}">
      <dgm:prSet/>
      <dgm:spPr/>
    </dgm:pt>
    <dgm:pt modelId="{91B27737-E187-43D1-9BB0-4D726D32F58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In</a:t>
          </a:r>
          <a:r>
            <a:rPr lang="en-US">
              <a:latin typeface="Bookman Old Style"/>
              <a:cs typeface="Calibri Light"/>
            </a:rPr>
            <a:t> play mode the user can skip questions.</a:t>
          </a:r>
          <a:endParaRPr lang="en-US">
            <a:latin typeface="Bookman Old Style"/>
          </a:endParaRPr>
        </a:p>
      </dgm:t>
    </dgm:pt>
    <dgm:pt modelId="{60375206-83C9-4390-AA90-D6815FDD5BF6}" type="parTrans" cxnId="{4DEFE146-DAC7-4C06-B17B-6342DD009822}">
      <dgm:prSet/>
      <dgm:spPr/>
    </dgm:pt>
    <dgm:pt modelId="{C2343CEE-7004-42C9-B5EB-0B5D1FC9D4AC}" type="sibTrans" cxnId="{4DEFE146-DAC7-4C06-B17B-6342DD009822}">
      <dgm:prSet/>
      <dgm:spPr/>
    </dgm:pt>
    <dgm:pt modelId="{B91BB512-1F6E-4FC7-8AC2-E1A075ABD36C}" type="pres">
      <dgm:prSet presAssocID="{84A5637F-A72C-4EEB-AFBA-1A8D1A750FEB}" presName="root" presStyleCnt="0">
        <dgm:presLayoutVars>
          <dgm:dir/>
          <dgm:resizeHandles val="exact"/>
        </dgm:presLayoutVars>
      </dgm:prSet>
      <dgm:spPr/>
    </dgm:pt>
    <dgm:pt modelId="{E075F9A7-6E19-41E5-A558-26988BBE0A12}" type="pres">
      <dgm:prSet presAssocID="{91B27737-E187-43D1-9BB0-4D726D32F580}" presName="compNode" presStyleCnt="0"/>
      <dgm:spPr/>
    </dgm:pt>
    <dgm:pt modelId="{C4A52EA6-E94E-4463-A427-993E33F24F4E}" type="pres">
      <dgm:prSet presAssocID="{91B27737-E187-43D1-9BB0-4D726D32F580}" presName="bgRect" presStyleLbl="bgShp" presStyleIdx="0" presStyleCnt="3"/>
      <dgm:spPr/>
    </dgm:pt>
    <dgm:pt modelId="{AD19EC1A-33F3-425A-81BB-2374805028E7}" type="pres">
      <dgm:prSet presAssocID="{91B27737-E187-43D1-9BB0-4D726D32F580}" presName="iconRect" presStyleLbl="node1" presStyleIdx="0" presStyleCnt="3"/>
      <dgm:spPr/>
    </dgm:pt>
    <dgm:pt modelId="{8C804153-8952-4295-82F4-BD79EB3AE8D4}" type="pres">
      <dgm:prSet presAssocID="{91B27737-E187-43D1-9BB0-4D726D32F580}" presName="spaceRect" presStyleCnt="0"/>
      <dgm:spPr/>
    </dgm:pt>
    <dgm:pt modelId="{2A39A767-4D1A-4247-8AD3-7BE5CDF79637}" type="pres">
      <dgm:prSet presAssocID="{91B27737-E187-43D1-9BB0-4D726D32F580}" presName="parTx" presStyleLbl="revTx" presStyleIdx="0" presStyleCnt="3">
        <dgm:presLayoutVars>
          <dgm:chMax val="0"/>
          <dgm:chPref val="0"/>
        </dgm:presLayoutVars>
      </dgm:prSet>
      <dgm:spPr/>
    </dgm:pt>
    <dgm:pt modelId="{583435DD-4FD8-4F4D-8BA6-B23B28A77405}" type="pres">
      <dgm:prSet presAssocID="{C2343CEE-7004-42C9-B5EB-0B5D1FC9D4AC}" presName="sibTrans" presStyleCnt="0"/>
      <dgm:spPr/>
    </dgm:pt>
    <dgm:pt modelId="{7CAB76EF-E52F-46E4-A1CC-9719F05BBA7E}" type="pres">
      <dgm:prSet presAssocID="{76AF24AC-D08F-445B-95FB-DC959EEA617E}" presName="compNode" presStyleCnt="0"/>
      <dgm:spPr/>
    </dgm:pt>
    <dgm:pt modelId="{76D35E15-1F67-44B2-9B2A-F43CB12622BD}" type="pres">
      <dgm:prSet presAssocID="{76AF24AC-D08F-445B-95FB-DC959EEA617E}" presName="bgRect" presStyleLbl="bgShp" presStyleIdx="1" presStyleCnt="3"/>
      <dgm:spPr/>
    </dgm:pt>
    <dgm:pt modelId="{356D2595-9DF0-41FD-8E66-D068B9672792}" type="pres">
      <dgm:prSet presAssocID="{76AF24AC-D08F-445B-95FB-DC959EEA617E}" presName="iconRect" presStyleLbl="node1" presStyleIdx="1" presStyleCnt="3"/>
      <dgm:spPr/>
    </dgm:pt>
    <dgm:pt modelId="{C3CBEB2B-7EDD-4E6B-8096-A0E41879B148}" type="pres">
      <dgm:prSet presAssocID="{76AF24AC-D08F-445B-95FB-DC959EEA617E}" presName="spaceRect" presStyleCnt="0"/>
      <dgm:spPr/>
    </dgm:pt>
    <dgm:pt modelId="{DD623578-A62F-4DCE-A05C-B2657241F340}" type="pres">
      <dgm:prSet presAssocID="{76AF24AC-D08F-445B-95FB-DC959EEA617E}" presName="parTx" presStyleLbl="revTx" presStyleIdx="1" presStyleCnt="3">
        <dgm:presLayoutVars>
          <dgm:chMax val="0"/>
          <dgm:chPref val="0"/>
        </dgm:presLayoutVars>
      </dgm:prSet>
      <dgm:spPr/>
    </dgm:pt>
    <dgm:pt modelId="{2AFE72A1-A2D4-436C-A58F-E4816BD08F90}" type="pres">
      <dgm:prSet presAssocID="{2CEB0FB7-12D9-4045-9F42-4434684F8FA1}" presName="sibTrans" presStyleCnt="0"/>
      <dgm:spPr/>
    </dgm:pt>
    <dgm:pt modelId="{4542FF6B-2723-46B7-96C3-D90E000179F1}" type="pres">
      <dgm:prSet presAssocID="{9B36DA2B-8029-463C-99DE-6A51AE947E24}" presName="compNode" presStyleCnt="0"/>
      <dgm:spPr/>
    </dgm:pt>
    <dgm:pt modelId="{0F37EA7F-EDDC-4FA0-A62E-69CD7344EB0B}" type="pres">
      <dgm:prSet presAssocID="{9B36DA2B-8029-463C-99DE-6A51AE947E24}" presName="bgRect" presStyleLbl="bgShp" presStyleIdx="2" presStyleCnt="3"/>
      <dgm:spPr/>
    </dgm:pt>
    <dgm:pt modelId="{00CCD40D-CA22-461B-A898-11F65FCFCAF1}" type="pres">
      <dgm:prSet presAssocID="{9B36DA2B-8029-463C-99DE-6A51AE947E24}" presName="iconRect" presStyleLbl="node1" presStyleIdx="2" presStyleCnt="3"/>
      <dgm:spPr/>
    </dgm:pt>
    <dgm:pt modelId="{0F17B92F-1B87-41A4-96DC-057884681C33}" type="pres">
      <dgm:prSet presAssocID="{9B36DA2B-8029-463C-99DE-6A51AE947E24}" presName="spaceRect" presStyleCnt="0"/>
      <dgm:spPr/>
    </dgm:pt>
    <dgm:pt modelId="{730A567E-A03C-4AC3-BAFC-12FAFFB8B287}" type="pres">
      <dgm:prSet presAssocID="{9B36DA2B-8029-463C-99DE-6A51AE947E2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590218-93F7-45A9-B76D-010EAA776609}" srcId="{84A5637F-A72C-4EEB-AFBA-1A8D1A750FEB}" destId="{9B36DA2B-8029-463C-99DE-6A51AE947E24}" srcOrd="2" destOrd="0" parTransId="{A5B3DC8A-9927-46C4-9372-F4F301A355B1}" sibTransId="{5951272E-DD12-42BA-A36F-AFA8C02D5A63}"/>
    <dgm:cxn modelId="{98990234-C5DA-4FED-ADA8-830EE03ACEFC}" srcId="{84A5637F-A72C-4EEB-AFBA-1A8D1A750FEB}" destId="{76AF24AC-D08F-445B-95FB-DC959EEA617E}" srcOrd="1" destOrd="0" parTransId="{641F401A-B6C0-4CBA-8551-742AC16C0CE7}" sibTransId="{2CEB0FB7-12D9-4045-9F42-4434684F8FA1}"/>
    <dgm:cxn modelId="{37A3AA3F-770C-424C-92E3-1FBD81D67F07}" type="presOf" srcId="{76AF24AC-D08F-445B-95FB-DC959EEA617E}" destId="{DD623578-A62F-4DCE-A05C-B2657241F340}" srcOrd="0" destOrd="0" presId="urn:microsoft.com/office/officeart/2018/2/layout/IconVerticalSolidList"/>
    <dgm:cxn modelId="{4DEFE146-DAC7-4C06-B17B-6342DD009822}" srcId="{84A5637F-A72C-4EEB-AFBA-1A8D1A750FEB}" destId="{91B27737-E187-43D1-9BB0-4D726D32F580}" srcOrd="0" destOrd="0" parTransId="{60375206-83C9-4390-AA90-D6815FDD5BF6}" sibTransId="{C2343CEE-7004-42C9-B5EB-0B5D1FC9D4AC}"/>
    <dgm:cxn modelId="{E4AAD772-E1FB-4E6D-A9E8-13522CA8E2B3}" type="presOf" srcId="{91B27737-E187-43D1-9BB0-4D726D32F580}" destId="{2A39A767-4D1A-4247-8AD3-7BE5CDF79637}" srcOrd="0" destOrd="0" presId="urn:microsoft.com/office/officeart/2018/2/layout/IconVerticalSolidList"/>
    <dgm:cxn modelId="{28357354-1750-4B4F-9A66-F8F599FE869C}" type="presOf" srcId="{84A5637F-A72C-4EEB-AFBA-1A8D1A750FEB}" destId="{B91BB512-1F6E-4FC7-8AC2-E1A075ABD36C}" srcOrd="0" destOrd="0" presId="urn:microsoft.com/office/officeart/2018/2/layout/IconVerticalSolidList"/>
    <dgm:cxn modelId="{EF1C09FE-2478-47EE-B6FA-463C2817D64F}" type="presOf" srcId="{9B36DA2B-8029-463C-99DE-6A51AE947E24}" destId="{730A567E-A03C-4AC3-BAFC-12FAFFB8B287}" srcOrd="0" destOrd="0" presId="urn:microsoft.com/office/officeart/2018/2/layout/IconVerticalSolidList"/>
    <dgm:cxn modelId="{2EE45CDB-FD75-4E5D-BC61-5E9B77716DA3}" type="presParOf" srcId="{B91BB512-1F6E-4FC7-8AC2-E1A075ABD36C}" destId="{E075F9A7-6E19-41E5-A558-26988BBE0A12}" srcOrd="0" destOrd="0" presId="urn:microsoft.com/office/officeart/2018/2/layout/IconVerticalSolidList"/>
    <dgm:cxn modelId="{1D598FE8-DDBC-4AF3-9322-1CEC64FB3F59}" type="presParOf" srcId="{E075F9A7-6E19-41E5-A558-26988BBE0A12}" destId="{C4A52EA6-E94E-4463-A427-993E33F24F4E}" srcOrd="0" destOrd="0" presId="urn:microsoft.com/office/officeart/2018/2/layout/IconVerticalSolidList"/>
    <dgm:cxn modelId="{2633C8FC-DE09-46A2-95EE-4D02D4D8F135}" type="presParOf" srcId="{E075F9A7-6E19-41E5-A558-26988BBE0A12}" destId="{AD19EC1A-33F3-425A-81BB-2374805028E7}" srcOrd="1" destOrd="0" presId="urn:microsoft.com/office/officeart/2018/2/layout/IconVerticalSolidList"/>
    <dgm:cxn modelId="{DD7276EF-4EED-46EB-9F56-DC1B635BBF8C}" type="presParOf" srcId="{E075F9A7-6E19-41E5-A558-26988BBE0A12}" destId="{8C804153-8952-4295-82F4-BD79EB3AE8D4}" srcOrd="2" destOrd="0" presId="urn:microsoft.com/office/officeart/2018/2/layout/IconVerticalSolidList"/>
    <dgm:cxn modelId="{623FDC4F-9B78-40D2-9729-D2CD62527BE7}" type="presParOf" srcId="{E075F9A7-6E19-41E5-A558-26988BBE0A12}" destId="{2A39A767-4D1A-4247-8AD3-7BE5CDF79637}" srcOrd="3" destOrd="0" presId="urn:microsoft.com/office/officeart/2018/2/layout/IconVerticalSolidList"/>
    <dgm:cxn modelId="{4EBA7A97-1C05-4861-9328-AFC9ECA59711}" type="presParOf" srcId="{B91BB512-1F6E-4FC7-8AC2-E1A075ABD36C}" destId="{583435DD-4FD8-4F4D-8BA6-B23B28A77405}" srcOrd="1" destOrd="0" presId="urn:microsoft.com/office/officeart/2018/2/layout/IconVerticalSolidList"/>
    <dgm:cxn modelId="{3DDA6FCF-F9E5-42F3-9534-17AA9F7B7E51}" type="presParOf" srcId="{B91BB512-1F6E-4FC7-8AC2-E1A075ABD36C}" destId="{7CAB76EF-E52F-46E4-A1CC-9719F05BBA7E}" srcOrd="2" destOrd="0" presId="urn:microsoft.com/office/officeart/2018/2/layout/IconVerticalSolidList"/>
    <dgm:cxn modelId="{A3F15E28-E5FC-429D-99AE-B91C30CAFBAA}" type="presParOf" srcId="{7CAB76EF-E52F-46E4-A1CC-9719F05BBA7E}" destId="{76D35E15-1F67-44B2-9B2A-F43CB12622BD}" srcOrd="0" destOrd="0" presId="urn:microsoft.com/office/officeart/2018/2/layout/IconVerticalSolidList"/>
    <dgm:cxn modelId="{AEF65E43-054F-4F44-BDE0-E3F4D610F6D6}" type="presParOf" srcId="{7CAB76EF-E52F-46E4-A1CC-9719F05BBA7E}" destId="{356D2595-9DF0-41FD-8E66-D068B9672792}" srcOrd="1" destOrd="0" presId="urn:microsoft.com/office/officeart/2018/2/layout/IconVerticalSolidList"/>
    <dgm:cxn modelId="{6F961766-FE3F-46B8-9572-B5B94C817CD4}" type="presParOf" srcId="{7CAB76EF-E52F-46E4-A1CC-9719F05BBA7E}" destId="{C3CBEB2B-7EDD-4E6B-8096-A0E41879B148}" srcOrd="2" destOrd="0" presId="urn:microsoft.com/office/officeart/2018/2/layout/IconVerticalSolidList"/>
    <dgm:cxn modelId="{C1FBB7BA-6374-4822-9D94-59BE86490FB2}" type="presParOf" srcId="{7CAB76EF-E52F-46E4-A1CC-9719F05BBA7E}" destId="{DD623578-A62F-4DCE-A05C-B2657241F340}" srcOrd="3" destOrd="0" presId="urn:microsoft.com/office/officeart/2018/2/layout/IconVerticalSolidList"/>
    <dgm:cxn modelId="{155454A5-9A75-4CDA-AD4C-EEF234CFF39A}" type="presParOf" srcId="{B91BB512-1F6E-4FC7-8AC2-E1A075ABD36C}" destId="{2AFE72A1-A2D4-436C-A58F-E4816BD08F90}" srcOrd="3" destOrd="0" presId="urn:microsoft.com/office/officeart/2018/2/layout/IconVerticalSolidList"/>
    <dgm:cxn modelId="{A7D1A979-E2F4-480F-BEDC-791E1B619AD2}" type="presParOf" srcId="{B91BB512-1F6E-4FC7-8AC2-E1A075ABD36C}" destId="{4542FF6B-2723-46B7-96C3-D90E000179F1}" srcOrd="4" destOrd="0" presId="urn:microsoft.com/office/officeart/2018/2/layout/IconVerticalSolidList"/>
    <dgm:cxn modelId="{1E0E3B32-688F-4990-926F-842D716F9569}" type="presParOf" srcId="{4542FF6B-2723-46B7-96C3-D90E000179F1}" destId="{0F37EA7F-EDDC-4FA0-A62E-69CD7344EB0B}" srcOrd="0" destOrd="0" presId="urn:microsoft.com/office/officeart/2018/2/layout/IconVerticalSolidList"/>
    <dgm:cxn modelId="{04F17393-BF12-4419-AC9E-8B8EFD6F26C8}" type="presParOf" srcId="{4542FF6B-2723-46B7-96C3-D90E000179F1}" destId="{00CCD40D-CA22-461B-A898-11F65FCFCAF1}" srcOrd="1" destOrd="0" presId="urn:microsoft.com/office/officeart/2018/2/layout/IconVerticalSolidList"/>
    <dgm:cxn modelId="{32B182B8-2D1E-483A-86BB-B5F61ABE3C72}" type="presParOf" srcId="{4542FF6B-2723-46B7-96C3-D90E000179F1}" destId="{0F17B92F-1B87-41A4-96DC-057884681C33}" srcOrd="2" destOrd="0" presId="urn:microsoft.com/office/officeart/2018/2/layout/IconVerticalSolidList"/>
    <dgm:cxn modelId="{84E49341-7EE4-43C5-9956-1AC6EA2E6378}" type="presParOf" srcId="{4542FF6B-2723-46B7-96C3-D90E000179F1}" destId="{730A567E-A03C-4AC3-BAFC-12FAFFB8B2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4A5637F-A72C-4EEB-AFBA-1A8D1A750FEB}" type="doc">
      <dgm:prSet loTypeId="urn:microsoft.com/office/officeart/2018/2/layout/IconVerticalSolidList" loCatId="icon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6AF24AC-D08F-445B-95FB-DC959EEA617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Missed questions are used in Training Mode.</a:t>
          </a:r>
        </a:p>
      </dgm:t>
    </dgm:pt>
    <dgm:pt modelId="{641F401A-B6C0-4CBA-8551-742AC16C0CE7}" type="parTrans" cxnId="{98990234-C5DA-4FED-ADA8-830EE03ACEFC}">
      <dgm:prSet/>
      <dgm:spPr/>
    </dgm:pt>
    <dgm:pt modelId="{2CEB0FB7-12D9-4045-9F42-4434684F8FA1}" type="sibTrans" cxnId="{98990234-C5DA-4FED-ADA8-830EE03ACEFC}">
      <dgm:prSet/>
      <dgm:spPr/>
    </dgm:pt>
    <dgm:pt modelId="{9B36DA2B-8029-463C-99DE-6A51AE947E2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The user can exit the game using the EXIT button.</a:t>
          </a:r>
        </a:p>
      </dgm:t>
    </dgm:pt>
    <dgm:pt modelId="{A5B3DC8A-9927-46C4-9372-F4F301A355B1}" type="parTrans" cxnId="{A7590218-93F7-45A9-B76D-010EAA776609}">
      <dgm:prSet/>
      <dgm:spPr/>
    </dgm:pt>
    <dgm:pt modelId="{5951272E-DD12-42BA-A36F-AFA8C02D5A63}" type="sibTrans" cxnId="{A7590218-93F7-45A9-B76D-010EAA776609}">
      <dgm:prSet/>
      <dgm:spPr/>
    </dgm:pt>
    <dgm:pt modelId="{91B27737-E187-43D1-9BB0-4D726D32F58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Skipped</a:t>
          </a:r>
          <a:r>
            <a:rPr lang="en-US">
              <a:latin typeface="Bookman Old Style"/>
              <a:cs typeface="Calibri Light"/>
            </a:rPr>
            <a:t> questions are used in Training Mode.</a:t>
          </a:r>
          <a:endParaRPr lang="en-US">
            <a:latin typeface="Bookman Old Style"/>
          </a:endParaRPr>
        </a:p>
      </dgm:t>
    </dgm:pt>
    <dgm:pt modelId="{60375206-83C9-4390-AA90-D6815FDD5BF6}" type="parTrans" cxnId="{4DEFE146-DAC7-4C06-B17B-6342DD009822}">
      <dgm:prSet/>
      <dgm:spPr/>
    </dgm:pt>
    <dgm:pt modelId="{C2343CEE-7004-42C9-B5EB-0B5D1FC9D4AC}" type="sibTrans" cxnId="{4DEFE146-DAC7-4C06-B17B-6342DD009822}">
      <dgm:prSet/>
      <dgm:spPr/>
    </dgm:pt>
    <dgm:pt modelId="{B91BB512-1F6E-4FC7-8AC2-E1A075ABD36C}" type="pres">
      <dgm:prSet presAssocID="{84A5637F-A72C-4EEB-AFBA-1A8D1A750FEB}" presName="root" presStyleCnt="0">
        <dgm:presLayoutVars>
          <dgm:dir/>
          <dgm:resizeHandles val="exact"/>
        </dgm:presLayoutVars>
      </dgm:prSet>
      <dgm:spPr/>
    </dgm:pt>
    <dgm:pt modelId="{E075F9A7-6E19-41E5-A558-26988BBE0A12}" type="pres">
      <dgm:prSet presAssocID="{91B27737-E187-43D1-9BB0-4D726D32F580}" presName="compNode" presStyleCnt="0"/>
      <dgm:spPr/>
    </dgm:pt>
    <dgm:pt modelId="{C4A52EA6-E94E-4463-A427-993E33F24F4E}" type="pres">
      <dgm:prSet presAssocID="{91B27737-E187-43D1-9BB0-4D726D32F580}" presName="bgRect" presStyleLbl="bgShp" presStyleIdx="0" presStyleCnt="3"/>
      <dgm:spPr/>
    </dgm:pt>
    <dgm:pt modelId="{AD19EC1A-33F3-425A-81BB-2374805028E7}" type="pres">
      <dgm:prSet presAssocID="{91B27737-E187-43D1-9BB0-4D726D32F580}" presName="iconRect" presStyleLbl="node1" presStyleIdx="0" presStyleCnt="3"/>
      <dgm:spPr/>
    </dgm:pt>
    <dgm:pt modelId="{8C804153-8952-4295-82F4-BD79EB3AE8D4}" type="pres">
      <dgm:prSet presAssocID="{91B27737-E187-43D1-9BB0-4D726D32F580}" presName="spaceRect" presStyleCnt="0"/>
      <dgm:spPr/>
    </dgm:pt>
    <dgm:pt modelId="{2A39A767-4D1A-4247-8AD3-7BE5CDF79637}" type="pres">
      <dgm:prSet presAssocID="{91B27737-E187-43D1-9BB0-4D726D32F580}" presName="parTx" presStyleLbl="revTx" presStyleIdx="0" presStyleCnt="3">
        <dgm:presLayoutVars>
          <dgm:chMax val="0"/>
          <dgm:chPref val="0"/>
        </dgm:presLayoutVars>
      </dgm:prSet>
      <dgm:spPr/>
    </dgm:pt>
    <dgm:pt modelId="{583435DD-4FD8-4F4D-8BA6-B23B28A77405}" type="pres">
      <dgm:prSet presAssocID="{C2343CEE-7004-42C9-B5EB-0B5D1FC9D4AC}" presName="sibTrans" presStyleCnt="0"/>
      <dgm:spPr/>
    </dgm:pt>
    <dgm:pt modelId="{7CAB76EF-E52F-46E4-A1CC-9719F05BBA7E}" type="pres">
      <dgm:prSet presAssocID="{76AF24AC-D08F-445B-95FB-DC959EEA617E}" presName="compNode" presStyleCnt="0"/>
      <dgm:spPr/>
    </dgm:pt>
    <dgm:pt modelId="{76D35E15-1F67-44B2-9B2A-F43CB12622BD}" type="pres">
      <dgm:prSet presAssocID="{76AF24AC-D08F-445B-95FB-DC959EEA617E}" presName="bgRect" presStyleLbl="bgShp" presStyleIdx="1" presStyleCnt="3"/>
      <dgm:spPr/>
    </dgm:pt>
    <dgm:pt modelId="{356D2595-9DF0-41FD-8E66-D068B9672792}" type="pres">
      <dgm:prSet presAssocID="{76AF24AC-D08F-445B-95FB-DC959EEA617E}" presName="iconRect" presStyleLbl="node1" presStyleIdx="1" presStyleCnt="3"/>
      <dgm:spPr/>
    </dgm:pt>
    <dgm:pt modelId="{C3CBEB2B-7EDD-4E6B-8096-A0E41879B148}" type="pres">
      <dgm:prSet presAssocID="{76AF24AC-D08F-445B-95FB-DC959EEA617E}" presName="spaceRect" presStyleCnt="0"/>
      <dgm:spPr/>
    </dgm:pt>
    <dgm:pt modelId="{DD623578-A62F-4DCE-A05C-B2657241F340}" type="pres">
      <dgm:prSet presAssocID="{76AF24AC-D08F-445B-95FB-DC959EEA617E}" presName="parTx" presStyleLbl="revTx" presStyleIdx="1" presStyleCnt="3">
        <dgm:presLayoutVars>
          <dgm:chMax val="0"/>
          <dgm:chPref val="0"/>
        </dgm:presLayoutVars>
      </dgm:prSet>
      <dgm:spPr/>
    </dgm:pt>
    <dgm:pt modelId="{2AFE72A1-A2D4-436C-A58F-E4816BD08F90}" type="pres">
      <dgm:prSet presAssocID="{2CEB0FB7-12D9-4045-9F42-4434684F8FA1}" presName="sibTrans" presStyleCnt="0"/>
      <dgm:spPr/>
    </dgm:pt>
    <dgm:pt modelId="{4542FF6B-2723-46B7-96C3-D90E000179F1}" type="pres">
      <dgm:prSet presAssocID="{9B36DA2B-8029-463C-99DE-6A51AE947E24}" presName="compNode" presStyleCnt="0"/>
      <dgm:spPr/>
    </dgm:pt>
    <dgm:pt modelId="{0F37EA7F-EDDC-4FA0-A62E-69CD7344EB0B}" type="pres">
      <dgm:prSet presAssocID="{9B36DA2B-8029-463C-99DE-6A51AE947E24}" presName="bgRect" presStyleLbl="bgShp" presStyleIdx="2" presStyleCnt="3"/>
      <dgm:spPr/>
    </dgm:pt>
    <dgm:pt modelId="{00CCD40D-CA22-461B-A898-11F65FCFCAF1}" type="pres">
      <dgm:prSet presAssocID="{9B36DA2B-8029-463C-99DE-6A51AE947E24}" presName="iconRect" presStyleLbl="node1" presStyleIdx="2" presStyleCnt="3"/>
      <dgm:spPr/>
    </dgm:pt>
    <dgm:pt modelId="{0F17B92F-1B87-41A4-96DC-057884681C33}" type="pres">
      <dgm:prSet presAssocID="{9B36DA2B-8029-463C-99DE-6A51AE947E24}" presName="spaceRect" presStyleCnt="0"/>
      <dgm:spPr/>
    </dgm:pt>
    <dgm:pt modelId="{730A567E-A03C-4AC3-BAFC-12FAFFB8B287}" type="pres">
      <dgm:prSet presAssocID="{9B36DA2B-8029-463C-99DE-6A51AE947E2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590218-93F7-45A9-B76D-010EAA776609}" srcId="{84A5637F-A72C-4EEB-AFBA-1A8D1A750FEB}" destId="{9B36DA2B-8029-463C-99DE-6A51AE947E24}" srcOrd="2" destOrd="0" parTransId="{A5B3DC8A-9927-46C4-9372-F4F301A355B1}" sibTransId="{5951272E-DD12-42BA-A36F-AFA8C02D5A63}"/>
    <dgm:cxn modelId="{98990234-C5DA-4FED-ADA8-830EE03ACEFC}" srcId="{84A5637F-A72C-4EEB-AFBA-1A8D1A750FEB}" destId="{76AF24AC-D08F-445B-95FB-DC959EEA617E}" srcOrd="1" destOrd="0" parTransId="{641F401A-B6C0-4CBA-8551-742AC16C0CE7}" sibTransId="{2CEB0FB7-12D9-4045-9F42-4434684F8FA1}"/>
    <dgm:cxn modelId="{37A3AA3F-770C-424C-92E3-1FBD81D67F07}" type="presOf" srcId="{76AF24AC-D08F-445B-95FB-DC959EEA617E}" destId="{DD623578-A62F-4DCE-A05C-B2657241F340}" srcOrd="0" destOrd="0" presId="urn:microsoft.com/office/officeart/2018/2/layout/IconVerticalSolidList"/>
    <dgm:cxn modelId="{4DEFE146-DAC7-4C06-B17B-6342DD009822}" srcId="{84A5637F-A72C-4EEB-AFBA-1A8D1A750FEB}" destId="{91B27737-E187-43D1-9BB0-4D726D32F580}" srcOrd="0" destOrd="0" parTransId="{60375206-83C9-4390-AA90-D6815FDD5BF6}" sibTransId="{C2343CEE-7004-42C9-B5EB-0B5D1FC9D4AC}"/>
    <dgm:cxn modelId="{E4AAD772-E1FB-4E6D-A9E8-13522CA8E2B3}" type="presOf" srcId="{91B27737-E187-43D1-9BB0-4D726D32F580}" destId="{2A39A767-4D1A-4247-8AD3-7BE5CDF79637}" srcOrd="0" destOrd="0" presId="urn:microsoft.com/office/officeart/2018/2/layout/IconVerticalSolidList"/>
    <dgm:cxn modelId="{28357354-1750-4B4F-9A66-F8F599FE869C}" type="presOf" srcId="{84A5637F-A72C-4EEB-AFBA-1A8D1A750FEB}" destId="{B91BB512-1F6E-4FC7-8AC2-E1A075ABD36C}" srcOrd="0" destOrd="0" presId="urn:microsoft.com/office/officeart/2018/2/layout/IconVerticalSolidList"/>
    <dgm:cxn modelId="{EF1C09FE-2478-47EE-B6FA-463C2817D64F}" type="presOf" srcId="{9B36DA2B-8029-463C-99DE-6A51AE947E24}" destId="{730A567E-A03C-4AC3-BAFC-12FAFFB8B287}" srcOrd="0" destOrd="0" presId="urn:microsoft.com/office/officeart/2018/2/layout/IconVerticalSolidList"/>
    <dgm:cxn modelId="{2EE45CDB-FD75-4E5D-BC61-5E9B77716DA3}" type="presParOf" srcId="{B91BB512-1F6E-4FC7-8AC2-E1A075ABD36C}" destId="{E075F9A7-6E19-41E5-A558-26988BBE0A12}" srcOrd="0" destOrd="0" presId="urn:microsoft.com/office/officeart/2018/2/layout/IconVerticalSolidList"/>
    <dgm:cxn modelId="{1D598FE8-DDBC-4AF3-9322-1CEC64FB3F59}" type="presParOf" srcId="{E075F9A7-6E19-41E5-A558-26988BBE0A12}" destId="{C4A52EA6-E94E-4463-A427-993E33F24F4E}" srcOrd="0" destOrd="0" presId="urn:microsoft.com/office/officeart/2018/2/layout/IconVerticalSolidList"/>
    <dgm:cxn modelId="{2633C8FC-DE09-46A2-95EE-4D02D4D8F135}" type="presParOf" srcId="{E075F9A7-6E19-41E5-A558-26988BBE0A12}" destId="{AD19EC1A-33F3-425A-81BB-2374805028E7}" srcOrd="1" destOrd="0" presId="urn:microsoft.com/office/officeart/2018/2/layout/IconVerticalSolidList"/>
    <dgm:cxn modelId="{DD7276EF-4EED-46EB-9F56-DC1B635BBF8C}" type="presParOf" srcId="{E075F9A7-6E19-41E5-A558-26988BBE0A12}" destId="{8C804153-8952-4295-82F4-BD79EB3AE8D4}" srcOrd="2" destOrd="0" presId="urn:microsoft.com/office/officeart/2018/2/layout/IconVerticalSolidList"/>
    <dgm:cxn modelId="{623FDC4F-9B78-40D2-9729-D2CD62527BE7}" type="presParOf" srcId="{E075F9A7-6E19-41E5-A558-26988BBE0A12}" destId="{2A39A767-4D1A-4247-8AD3-7BE5CDF79637}" srcOrd="3" destOrd="0" presId="urn:microsoft.com/office/officeart/2018/2/layout/IconVerticalSolidList"/>
    <dgm:cxn modelId="{4EBA7A97-1C05-4861-9328-AFC9ECA59711}" type="presParOf" srcId="{B91BB512-1F6E-4FC7-8AC2-E1A075ABD36C}" destId="{583435DD-4FD8-4F4D-8BA6-B23B28A77405}" srcOrd="1" destOrd="0" presId="urn:microsoft.com/office/officeart/2018/2/layout/IconVerticalSolidList"/>
    <dgm:cxn modelId="{3DDA6FCF-F9E5-42F3-9534-17AA9F7B7E51}" type="presParOf" srcId="{B91BB512-1F6E-4FC7-8AC2-E1A075ABD36C}" destId="{7CAB76EF-E52F-46E4-A1CC-9719F05BBA7E}" srcOrd="2" destOrd="0" presId="urn:microsoft.com/office/officeart/2018/2/layout/IconVerticalSolidList"/>
    <dgm:cxn modelId="{A3F15E28-E5FC-429D-99AE-B91C30CAFBAA}" type="presParOf" srcId="{7CAB76EF-E52F-46E4-A1CC-9719F05BBA7E}" destId="{76D35E15-1F67-44B2-9B2A-F43CB12622BD}" srcOrd="0" destOrd="0" presId="urn:microsoft.com/office/officeart/2018/2/layout/IconVerticalSolidList"/>
    <dgm:cxn modelId="{AEF65E43-054F-4F44-BDE0-E3F4D610F6D6}" type="presParOf" srcId="{7CAB76EF-E52F-46E4-A1CC-9719F05BBA7E}" destId="{356D2595-9DF0-41FD-8E66-D068B9672792}" srcOrd="1" destOrd="0" presId="urn:microsoft.com/office/officeart/2018/2/layout/IconVerticalSolidList"/>
    <dgm:cxn modelId="{6F961766-FE3F-46B8-9572-B5B94C817CD4}" type="presParOf" srcId="{7CAB76EF-E52F-46E4-A1CC-9719F05BBA7E}" destId="{C3CBEB2B-7EDD-4E6B-8096-A0E41879B148}" srcOrd="2" destOrd="0" presId="urn:microsoft.com/office/officeart/2018/2/layout/IconVerticalSolidList"/>
    <dgm:cxn modelId="{C1FBB7BA-6374-4822-9D94-59BE86490FB2}" type="presParOf" srcId="{7CAB76EF-E52F-46E4-A1CC-9719F05BBA7E}" destId="{DD623578-A62F-4DCE-A05C-B2657241F340}" srcOrd="3" destOrd="0" presId="urn:microsoft.com/office/officeart/2018/2/layout/IconVerticalSolidList"/>
    <dgm:cxn modelId="{155454A5-9A75-4CDA-AD4C-EEF234CFF39A}" type="presParOf" srcId="{B91BB512-1F6E-4FC7-8AC2-E1A075ABD36C}" destId="{2AFE72A1-A2D4-436C-A58F-E4816BD08F90}" srcOrd="3" destOrd="0" presId="urn:microsoft.com/office/officeart/2018/2/layout/IconVerticalSolidList"/>
    <dgm:cxn modelId="{A7D1A979-E2F4-480F-BEDC-791E1B619AD2}" type="presParOf" srcId="{B91BB512-1F6E-4FC7-8AC2-E1A075ABD36C}" destId="{4542FF6B-2723-46B7-96C3-D90E000179F1}" srcOrd="4" destOrd="0" presId="urn:microsoft.com/office/officeart/2018/2/layout/IconVerticalSolidList"/>
    <dgm:cxn modelId="{1E0E3B32-688F-4990-926F-842D716F9569}" type="presParOf" srcId="{4542FF6B-2723-46B7-96C3-D90E000179F1}" destId="{0F37EA7F-EDDC-4FA0-A62E-69CD7344EB0B}" srcOrd="0" destOrd="0" presId="urn:microsoft.com/office/officeart/2018/2/layout/IconVerticalSolidList"/>
    <dgm:cxn modelId="{04F17393-BF12-4419-AC9E-8B8EFD6F26C8}" type="presParOf" srcId="{4542FF6B-2723-46B7-96C3-D90E000179F1}" destId="{00CCD40D-CA22-461B-A898-11F65FCFCAF1}" srcOrd="1" destOrd="0" presId="urn:microsoft.com/office/officeart/2018/2/layout/IconVerticalSolidList"/>
    <dgm:cxn modelId="{32B182B8-2D1E-483A-86BB-B5F61ABE3C72}" type="presParOf" srcId="{4542FF6B-2723-46B7-96C3-D90E000179F1}" destId="{0F17B92F-1B87-41A4-96DC-057884681C33}" srcOrd="2" destOrd="0" presId="urn:microsoft.com/office/officeart/2018/2/layout/IconVerticalSolidList"/>
    <dgm:cxn modelId="{84E49341-7EE4-43C5-9956-1AC6EA2E6378}" type="presParOf" srcId="{4542FF6B-2723-46B7-96C3-D90E000179F1}" destId="{730A567E-A03C-4AC3-BAFC-12FAFFB8B2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4A5637F-A72C-4EEB-AFBA-1A8D1A750FE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2_2" csCatId="accent2" phldr="1"/>
      <dgm:spPr/>
      <dgm:t>
        <a:bodyPr/>
        <a:lstStyle/>
        <a:p>
          <a:endParaRPr lang="en-US"/>
        </a:p>
      </dgm:t>
    </dgm:pt>
    <dgm:pt modelId="{76AF24AC-D08F-445B-95FB-DC959EEA617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150 questions used for the Word game; 111 questions used for the Passage game.</a:t>
          </a:r>
        </a:p>
      </dgm:t>
    </dgm:pt>
    <dgm:pt modelId="{641F401A-B6C0-4CBA-8551-742AC16C0CE7}" type="parTrans" cxnId="{98990234-C5DA-4FED-ADA8-830EE03ACEFC}">
      <dgm:prSet/>
      <dgm:spPr/>
    </dgm:pt>
    <dgm:pt modelId="{2CEB0FB7-12D9-4045-9F42-4434684F8FA1}" type="sibTrans" cxnId="{98990234-C5DA-4FED-ADA8-830EE03ACEFC}">
      <dgm:prSet/>
      <dgm:spPr/>
    </dgm:pt>
    <dgm:pt modelId="{9B36DA2B-8029-463C-99DE-6A51AE947E2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Bookman Old Style"/>
            </a:rPr>
            <a:t>Questions randomly chosen and different consecutive questions presented each time.</a:t>
          </a:r>
        </a:p>
      </dgm:t>
    </dgm:pt>
    <dgm:pt modelId="{A5B3DC8A-9927-46C4-9372-F4F301A355B1}" type="parTrans" cxnId="{A7590218-93F7-45A9-B76D-010EAA776609}">
      <dgm:prSet/>
      <dgm:spPr/>
    </dgm:pt>
    <dgm:pt modelId="{5951272E-DD12-42BA-A36F-AFA8C02D5A63}" type="sibTrans" cxnId="{A7590218-93F7-45A9-B76D-010EAA776609}">
      <dgm:prSet/>
      <dgm:spPr/>
    </dgm:pt>
    <dgm:pt modelId="{6EA246ED-3DFA-4845-8B3C-72B348332FEA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Bookman Old Style"/>
            </a:rPr>
            <a:t>In Training Mode missed or skipped questions repeat twice to reinforce learning.</a:t>
          </a:r>
        </a:p>
      </dgm:t>
    </dgm:pt>
    <dgm:pt modelId="{CEB1B164-9D12-48FE-9CEF-F8FFFBA4ED39}" type="parTrans" cxnId="{BE881AE5-7DE1-490B-A605-A32D94A4B1CA}">
      <dgm:prSet/>
      <dgm:spPr/>
    </dgm:pt>
    <dgm:pt modelId="{C813C2E2-580D-4768-88BC-374AC0B9D8FE}" type="sibTrans" cxnId="{BE881AE5-7DE1-490B-A605-A32D94A4B1CA}">
      <dgm:prSet/>
      <dgm:spPr/>
    </dgm:pt>
    <dgm:pt modelId="{275ED3E0-11DE-4A13-B271-4AFF9D628D4E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Bookman Old Style"/>
              <a:cs typeface="Calibri Light"/>
            </a:rPr>
            <a:t>Play Mode has 3 different levels, each increasing in difficulty.</a:t>
          </a:r>
        </a:p>
      </dgm:t>
    </dgm:pt>
    <dgm:pt modelId="{25F2876B-1F64-4864-BEA1-7006ED82ED02}" type="parTrans" cxnId="{7BCB4A0E-9AED-4DCE-85C5-B31BD63E47F5}">
      <dgm:prSet/>
      <dgm:spPr/>
    </dgm:pt>
    <dgm:pt modelId="{551CDF7A-8462-4F09-8D73-D92FBBE0644C}" type="sibTrans" cxnId="{7BCB4A0E-9AED-4DCE-85C5-B31BD63E47F5}">
      <dgm:prSet/>
      <dgm:spPr/>
    </dgm:pt>
    <dgm:pt modelId="{B91BB512-1F6E-4FC7-8AC2-E1A075ABD36C}" type="pres">
      <dgm:prSet presAssocID="{84A5637F-A72C-4EEB-AFBA-1A8D1A750FEB}" presName="root" presStyleCnt="0">
        <dgm:presLayoutVars>
          <dgm:dir/>
          <dgm:resizeHandles val="exact"/>
        </dgm:presLayoutVars>
      </dgm:prSet>
      <dgm:spPr/>
    </dgm:pt>
    <dgm:pt modelId="{8EED3DE3-8CBA-405F-803B-E550423D1851}" type="pres">
      <dgm:prSet presAssocID="{275ED3E0-11DE-4A13-B271-4AFF9D628D4E}" presName="compNode" presStyleCnt="0"/>
      <dgm:spPr/>
    </dgm:pt>
    <dgm:pt modelId="{C487FFEE-42A7-43DB-A68F-EB65B62BBAE0}" type="pres">
      <dgm:prSet presAssocID="{275ED3E0-11DE-4A13-B271-4AFF9D628D4E}" presName="bgRect" presStyleLbl="bgShp" presStyleIdx="0" presStyleCnt="4"/>
      <dgm:spPr/>
    </dgm:pt>
    <dgm:pt modelId="{E81554D7-8A29-427E-8F20-5A682C9BD73F}" type="pres">
      <dgm:prSet presAssocID="{275ED3E0-11DE-4A13-B271-4AFF9D628D4E}" presName="iconRect" presStyleLbl="node1" presStyleIdx="0" presStyleCnt="4"/>
      <dgm:spPr/>
    </dgm:pt>
    <dgm:pt modelId="{A1F6CC0A-D35A-4179-8C10-075921DEA889}" type="pres">
      <dgm:prSet presAssocID="{275ED3E0-11DE-4A13-B271-4AFF9D628D4E}" presName="spaceRect" presStyleCnt="0"/>
      <dgm:spPr/>
    </dgm:pt>
    <dgm:pt modelId="{9F268EDB-17D2-4AD3-8D76-455C4C8F05BE}" type="pres">
      <dgm:prSet presAssocID="{275ED3E0-11DE-4A13-B271-4AFF9D628D4E}" presName="parTx" presStyleLbl="revTx" presStyleIdx="0" presStyleCnt="4">
        <dgm:presLayoutVars>
          <dgm:chMax val="0"/>
          <dgm:chPref val="0"/>
        </dgm:presLayoutVars>
      </dgm:prSet>
      <dgm:spPr/>
    </dgm:pt>
    <dgm:pt modelId="{66ABC083-FC05-4E7C-8E5A-52368DDC2677}" type="pres">
      <dgm:prSet presAssocID="{551CDF7A-8462-4F09-8D73-D92FBBE0644C}" presName="sibTrans" presStyleCnt="0"/>
      <dgm:spPr/>
    </dgm:pt>
    <dgm:pt modelId="{7CAB76EF-E52F-46E4-A1CC-9719F05BBA7E}" type="pres">
      <dgm:prSet presAssocID="{76AF24AC-D08F-445B-95FB-DC959EEA617E}" presName="compNode" presStyleCnt="0"/>
      <dgm:spPr/>
    </dgm:pt>
    <dgm:pt modelId="{76D35E15-1F67-44B2-9B2A-F43CB12622BD}" type="pres">
      <dgm:prSet presAssocID="{76AF24AC-D08F-445B-95FB-DC959EEA617E}" presName="bgRect" presStyleLbl="bgShp" presStyleIdx="1" presStyleCnt="4"/>
      <dgm:spPr/>
    </dgm:pt>
    <dgm:pt modelId="{356D2595-9DF0-41FD-8E66-D068B9672792}" type="pres">
      <dgm:prSet presAssocID="{76AF24AC-D08F-445B-95FB-DC959EEA617E}" presName="iconRect" presStyleLbl="node1" presStyleIdx="1" presStyleCnt="4"/>
      <dgm:spPr>
        <a:ln>
          <a:noFill/>
        </a:ln>
      </dgm:spPr>
    </dgm:pt>
    <dgm:pt modelId="{C3CBEB2B-7EDD-4E6B-8096-A0E41879B148}" type="pres">
      <dgm:prSet presAssocID="{76AF24AC-D08F-445B-95FB-DC959EEA617E}" presName="spaceRect" presStyleCnt="0"/>
      <dgm:spPr/>
    </dgm:pt>
    <dgm:pt modelId="{DD623578-A62F-4DCE-A05C-B2657241F340}" type="pres">
      <dgm:prSet presAssocID="{76AF24AC-D08F-445B-95FB-DC959EEA617E}" presName="parTx" presStyleLbl="revTx" presStyleIdx="1" presStyleCnt="4">
        <dgm:presLayoutVars>
          <dgm:chMax val="0"/>
          <dgm:chPref val="0"/>
        </dgm:presLayoutVars>
      </dgm:prSet>
      <dgm:spPr/>
    </dgm:pt>
    <dgm:pt modelId="{2AFE72A1-A2D4-436C-A58F-E4816BD08F90}" type="pres">
      <dgm:prSet presAssocID="{2CEB0FB7-12D9-4045-9F42-4434684F8FA1}" presName="sibTrans" presStyleCnt="0"/>
      <dgm:spPr/>
    </dgm:pt>
    <dgm:pt modelId="{4542FF6B-2723-46B7-96C3-D90E000179F1}" type="pres">
      <dgm:prSet presAssocID="{9B36DA2B-8029-463C-99DE-6A51AE947E24}" presName="compNode" presStyleCnt="0"/>
      <dgm:spPr/>
    </dgm:pt>
    <dgm:pt modelId="{0F37EA7F-EDDC-4FA0-A62E-69CD7344EB0B}" type="pres">
      <dgm:prSet presAssocID="{9B36DA2B-8029-463C-99DE-6A51AE947E24}" presName="bgRect" presStyleLbl="bgShp" presStyleIdx="2" presStyleCnt="4"/>
      <dgm:spPr/>
    </dgm:pt>
    <dgm:pt modelId="{00CCD40D-CA22-461B-A898-11F65FCFCAF1}" type="pres">
      <dgm:prSet presAssocID="{9B36DA2B-8029-463C-99DE-6A51AE947E24}" presName="iconRect" presStyleLbl="node1" presStyleIdx="2" presStyleCnt="4"/>
      <dgm:spPr>
        <a:ln>
          <a:noFill/>
        </a:ln>
      </dgm:spPr>
    </dgm:pt>
    <dgm:pt modelId="{0F17B92F-1B87-41A4-96DC-057884681C33}" type="pres">
      <dgm:prSet presAssocID="{9B36DA2B-8029-463C-99DE-6A51AE947E24}" presName="spaceRect" presStyleCnt="0"/>
      <dgm:spPr/>
    </dgm:pt>
    <dgm:pt modelId="{730A567E-A03C-4AC3-BAFC-12FAFFB8B287}" type="pres">
      <dgm:prSet presAssocID="{9B36DA2B-8029-463C-99DE-6A51AE947E24}" presName="parTx" presStyleLbl="revTx" presStyleIdx="2" presStyleCnt="4">
        <dgm:presLayoutVars>
          <dgm:chMax val="0"/>
          <dgm:chPref val="0"/>
        </dgm:presLayoutVars>
      </dgm:prSet>
      <dgm:spPr/>
    </dgm:pt>
    <dgm:pt modelId="{DAF615EC-1BD8-4516-816F-FC11F356653B}" type="pres">
      <dgm:prSet presAssocID="{5951272E-DD12-42BA-A36F-AFA8C02D5A63}" presName="sibTrans" presStyleCnt="0"/>
      <dgm:spPr/>
    </dgm:pt>
    <dgm:pt modelId="{45EBBDA7-E678-4CD0-8353-39D50D532B23}" type="pres">
      <dgm:prSet presAssocID="{6EA246ED-3DFA-4845-8B3C-72B348332FEA}" presName="compNode" presStyleCnt="0"/>
      <dgm:spPr/>
    </dgm:pt>
    <dgm:pt modelId="{DCF25DF6-C988-4A58-BC47-0DCD348356AA}" type="pres">
      <dgm:prSet presAssocID="{6EA246ED-3DFA-4845-8B3C-72B348332FEA}" presName="bgRect" presStyleLbl="bgShp" presStyleIdx="3" presStyleCnt="4"/>
      <dgm:spPr/>
    </dgm:pt>
    <dgm:pt modelId="{719958AB-16C1-44DA-881D-0C7D5C8F8B0C}" type="pres">
      <dgm:prSet presAssocID="{6EA246ED-3DFA-4845-8B3C-72B348332FEA}" presName="iconRect" presStyleLbl="node1" presStyleIdx="3" presStyleCnt="4"/>
      <dgm:spPr/>
    </dgm:pt>
    <dgm:pt modelId="{2F2790FB-5F8F-48FF-B027-E47EB77AE297}" type="pres">
      <dgm:prSet presAssocID="{6EA246ED-3DFA-4845-8B3C-72B348332FEA}" presName="spaceRect" presStyleCnt="0"/>
      <dgm:spPr/>
    </dgm:pt>
    <dgm:pt modelId="{B584598F-E56A-4689-86AB-92000A0A131C}" type="pres">
      <dgm:prSet presAssocID="{6EA246ED-3DFA-4845-8B3C-72B348332FE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BCB4A0E-9AED-4DCE-85C5-B31BD63E47F5}" srcId="{84A5637F-A72C-4EEB-AFBA-1A8D1A750FEB}" destId="{275ED3E0-11DE-4A13-B271-4AFF9D628D4E}" srcOrd="0" destOrd="0" parTransId="{25F2876B-1F64-4864-BEA1-7006ED82ED02}" sibTransId="{551CDF7A-8462-4F09-8D73-D92FBBE0644C}"/>
    <dgm:cxn modelId="{A7590218-93F7-45A9-B76D-010EAA776609}" srcId="{84A5637F-A72C-4EEB-AFBA-1A8D1A750FEB}" destId="{9B36DA2B-8029-463C-99DE-6A51AE947E24}" srcOrd="2" destOrd="0" parTransId="{A5B3DC8A-9927-46C4-9372-F4F301A355B1}" sibTransId="{5951272E-DD12-42BA-A36F-AFA8C02D5A63}"/>
    <dgm:cxn modelId="{37D10E1C-2443-4D6B-9BD6-613C4E6FC34C}" type="presOf" srcId="{275ED3E0-11DE-4A13-B271-4AFF9D628D4E}" destId="{9F268EDB-17D2-4AD3-8D76-455C4C8F05BE}" srcOrd="0" destOrd="0" presId="urn:microsoft.com/office/officeart/2018/2/layout/IconVerticalSolidList"/>
    <dgm:cxn modelId="{98990234-C5DA-4FED-ADA8-830EE03ACEFC}" srcId="{84A5637F-A72C-4EEB-AFBA-1A8D1A750FEB}" destId="{76AF24AC-D08F-445B-95FB-DC959EEA617E}" srcOrd="1" destOrd="0" parTransId="{641F401A-B6C0-4CBA-8551-742AC16C0CE7}" sibTransId="{2CEB0FB7-12D9-4045-9F42-4434684F8FA1}"/>
    <dgm:cxn modelId="{A68F2D71-466B-45A8-B49C-8DA1C078EC7C}" type="presOf" srcId="{9B36DA2B-8029-463C-99DE-6A51AE947E24}" destId="{730A567E-A03C-4AC3-BAFC-12FAFFB8B287}" srcOrd="0" destOrd="0" presId="urn:microsoft.com/office/officeart/2018/2/layout/IconVerticalSolidList"/>
    <dgm:cxn modelId="{28357354-1750-4B4F-9A66-F8F599FE869C}" type="presOf" srcId="{84A5637F-A72C-4EEB-AFBA-1A8D1A750FEB}" destId="{B91BB512-1F6E-4FC7-8AC2-E1A075ABD36C}" srcOrd="0" destOrd="0" presId="urn:microsoft.com/office/officeart/2018/2/layout/IconVerticalSolidList"/>
    <dgm:cxn modelId="{E03A947C-B8FB-4354-B502-64872E9CE4D7}" type="presOf" srcId="{6EA246ED-3DFA-4845-8B3C-72B348332FEA}" destId="{B584598F-E56A-4689-86AB-92000A0A131C}" srcOrd="0" destOrd="0" presId="urn:microsoft.com/office/officeart/2018/2/layout/IconVerticalSolidList"/>
    <dgm:cxn modelId="{E3E8E28E-2244-4FA6-B06C-B9985A6BC1D5}" type="presOf" srcId="{76AF24AC-D08F-445B-95FB-DC959EEA617E}" destId="{DD623578-A62F-4DCE-A05C-B2657241F340}" srcOrd="0" destOrd="0" presId="urn:microsoft.com/office/officeart/2018/2/layout/IconVerticalSolidList"/>
    <dgm:cxn modelId="{BE881AE5-7DE1-490B-A605-A32D94A4B1CA}" srcId="{84A5637F-A72C-4EEB-AFBA-1A8D1A750FEB}" destId="{6EA246ED-3DFA-4845-8B3C-72B348332FEA}" srcOrd="3" destOrd="0" parTransId="{CEB1B164-9D12-48FE-9CEF-F8FFFBA4ED39}" sibTransId="{C813C2E2-580D-4768-88BC-374AC0B9D8FE}"/>
    <dgm:cxn modelId="{F27CFC39-12B4-42A9-AF0A-15883C922B65}" type="presParOf" srcId="{B91BB512-1F6E-4FC7-8AC2-E1A075ABD36C}" destId="{8EED3DE3-8CBA-405F-803B-E550423D1851}" srcOrd="0" destOrd="0" presId="urn:microsoft.com/office/officeart/2018/2/layout/IconVerticalSolidList"/>
    <dgm:cxn modelId="{4F4FA799-7D81-4598-A5F0-3F0BE769E4B9}" type="presParOf" srcId="{8EED3DE3-8CBA-405F-803B-E550423D1851}" destId="{C487FFEE-42A7-43DB-A68F-EB65B62BBAE0}" srcOrd="0" destOrd="0" presId="urn:microsoft.com/office/officeart/2018/2/layout/IconVerticalSolidList"/>
    <dgm:cxn modelId="{51187FFA-514B-43EB-AF12-3A88797D731B}" type="presParOf" srcId="{8EED3DE3-8CBA-405F-803B-E550423D1851}" destId="{E81554D7-8A29-427E-8F20-5A682C9BD73F}" srcOrd="1" destOrd="0" presId="urn:microsoft.com/office/officeart/2018/2/layout/IconVerticalSolidList"/>
    <dgm:cxn modelId="{18B1620A-F390-416F-804F-CD79B1C1C05B}" type="presParOf" srcId="{8EED3DE3-8CBA-405F-803B-E550423D1851}" destId="{A1F6CC0A-D35A-4179-8C10-075921DEA889}" srcOrd="2" destOrd="0" presId="urn:microsoft.com/office/officeart/2018/2/layout/IconVerticalSolidList"/>
    <dgm:cxn modelId="{F5E68826-73E4-46E1-AA99-C57C862C2052}" type="presParOf" srcId="{8EED3DE3-8CBA-405F-803B-E550423D1851}" destId="{9F268EDB-17D2-4AD3-8D76-455C4C8F05BE}" srcOrd="3" destOrd="0" presId="urn:microsoft.com/office/officeart/2018/2/layout/IconVerticalSolidList"/>
    <dgm:cxn modelId="{083B4DF8-C804-4F19-811A-2A1A6BC4ED44}" type="presParOf" srcId="{B91BB512-1F6E-4FC7-8AC2-E1A075ABD36C}" destId="{66ABC083-FC05-4E7C-8E5A-52368DDC2677}" srcOrd="1" destOrd="0" presId="urn:microsoft.com/office/officeart/2018/2/layout/IconVerticalSolidList"/>
    <dgm:cxn modelId="{38E887BE-2B50-4FFA-9342-4EF348CAA6CA}" type="presParOf" srcId="{B91BB512-1F6E-4FC7-8AC2-E1A075ABD36C}" destId="{7CAB76EF-E52F-46E4-A1CC-9719F05BBA7E}" srcOrd="2" destOrd="0" presId="urn:microsoft.com/office/officeart/2018/2/layout/IconVerticalSolidList"/>
    <dgm:cxn modelId="{5C1DF316-B53E-4A1D-B321-AAAD0FE6DC28}" type="presParOf" srcId="{7CAB76EF-E52F-46E4-A1CC-9719F05BBA7E}" destId="{76D35E15-1F67-44B2-9B2A-F43CB12622BD}" srcOrd="0" destOrd="0" presId="urn:microsoft.com/office/officeart/2018/2/layout/IconVerticalSolidList"/>
    <dgm:cxn modelId="{E3D8A137-8EEC-421A-ACB8-78CE4D201D4C}" type="presParOf" srcId="{7CAB76EF-E52F-46E4-A1CC-9719F05BBA7E}" destId="{356D2595-9DF0-41FD-8E66-D068B9672792}" srcOrd="1" destOrd="0" presId="urn:microsoft.com/office/officeart/2018/2/layout/IconVerticalSolidList"/>
    <dgm:cxn modelId="{98A11046-ACDA-4DF1-99F9-09FAF71B4EED}" type="presParOf" srcId="{7CAB76EF-E52F-46E4-A1CC-9719F05BBA7E}" destId="{C3CBEB2B-7EDD-4E6B-8096-A0E41879B148}" srcOrd="2" destOrd="0" presId="urn:microsoft.com/office/officeart/2018/2/layout/IconVerticalSolidList"/>
    <dgm:cxn modelId="{DF48B32B-1987-4D90-A99E-95D78F987113}" type="presParOf" srcId="{7CAB76EF-E52F-46E4-A1CC-9719F05BBA7E}" destId="{DD623578-A62F-4DCE-A05C-B2657241F340}" srcOrd="3" destOrd="0" presId="urn:microsoft.com/office/officeart/2018/2/layout/IconVerticalSolidList"/>
    <dgm:cxn modelId="{E29A19CA-E6BE-49FE-9F26-68FAEBCB120F}" type="presParOf" srcId="{B91BB512-1F6E-4FC7-8AC2-E1A075ABD36C}" destId="{2AFE72A1-A2D4-436C-A58F-E4816BD08F90}" srcOrd="3" destOrd="0" presId="urn:microsoft.com/office/officeart/2018/2/layout/IconVerticalSolidList"/>
    <dgm:cxn modelId="{61EEE947-7FF9-4C35-8406-8E1CE8CC85A1}" type="presParOf" srcId="{B91BB512-1F6E-4FC7-8AC2-E1A075ABD36C}" destId="{4542FF6B-2723-46B7-96C3-D90E000179F1}" srcOrd="4" destOrd="0" presId="urn:microsoft.com/office/officeart/2018/2/layout/IconVerticalSolidList"/>
    <dgm:cxn modelId="{46783C5D-CE2C-40F7-AF45-6F5719424BAF}" type="presParOf" srcId="{4542FF6B-2723-46B7-96C3-D90E000179F1}" destId="{0F37EA7F-EDDC-4FA0-A62E-69CD7344EB0B}" srcOrd="0" destOrd="0" presId="urn:microsoft.com/office/officeart/2018/2/layout/IconVerticalSolidList"/>
    <dgm:cxn modelId="{92CFFC49-FA63-40B8-8421-538D1ED02393}" type="presParOf" srcId="{4542FF6B-2723-46B7-96C3-D90E000179F1}" destId="{00CCD40D-CA22-461B-A898-11F65FCFCAF1}" srcOrd="1" destOrd="0" presId="urn:microsoft.com/office/officeart/2018/2/layout/IconVerticalSolidList"/>
    <dgm:cxn modelId="{363404FE-0014-43E8-A7D7-C2A133677AD2}" type="presParOf" srcId="{4542FF6B-2723-46B7-96C3-D90E000179F1}" destId="{0F17B92F-1B87-41A4-96DC-057884681C33}" srcOrd="2" destOrd="0" presId="urn:microsoft.com/office/officeart/2018/2/layout/IconVerticalSolidList"/>
    <dgm:cxn modelId="{1F76849F-E6F4-43AA-8D29-89D98EB9A6A0}" type="presParOf" srcId="{4542FF6B-2723-46B7-96C3-D90E000179F1}" destId="{730A567E-A03C-4AC3-BAFC-12FAFFB8B287}" srcOrd="3" destOrd="0" presId="urn:microsoft.com/office/officeart/2018/2/layout/IconVerticalSolidList"/>
    <dgm:cxn modelId="{DD05BDAB-4303-41AE-A402-637FCE800173}" type="presParOf" srcId="{B91BB512-1F6E-4FC7-8AC2-E1A075ABD36C}" destId="{DAF615EC-1BD8-4516-816F-FC11F356653B}" srcOrd="5" destOrd="0" presId="urn:microsoft.com/office/officeart/2018/2/layout/IconVerticalSolidList"/>
    <dgm:cxn modelId="{C4B0FB24-85C9-4909-A8BA-F3D8763A85CC}" type="presParOf" srcId="{B91BB512-1F6E-4FC7-8AC2-E1A075ABD36C}" destId="{45EBBDA7-E678-4CD0-8353-39D50D532B23}" srcOrd="6" destOrd="0" presId="urn:microsoft.com/office/officeart/2018/2/layout/IconVerticalSolidList"/>
    <dgm:cxn modelId="{AFA6D2AA-95B8-4620-AB3F-95A269AE345F}" type="presParOf" srcId="{45EBBDA7-E678-4CD0-8353-39D50D532B23}" destId="{DCF25DF6-C988-4A58-BC47-0DCD348356AA}" srcOrd="0" destOrd="0" presId="urn:microsoft.com/office/officeart/2018/2/layout/IconVerticalSolidList"/>
    <dgm:cxn modelId="{78F1BC4A-62BF-4849-B2D8-C1CC0852702B}" type="presParOf" srcId="{45EBBDA7-E678-4CD0-8353-39D50D532B23}" destId="{719958AB-16C1-44DA-881D-0C7D5C8F8B0C}" srcOrd="1" destOrd="0" presId="urn:microsoft.com/office/officeart/2018/2/layout/IconVerticalSolidList"/>
    <dgm:cxn modelId="{2075D362-5956-4291-A49E-96D3A8DB4A68}" type="presParOf" srcId="{45EBBDA7-E678-4CD0-8353-39D50D532B23}" destId="{2F2790FB-5F8F-48FF-B027-E47EB77AE297}" srcOrd="2" destOrd="0" presId="urn:microsoft.com/office/officeart/2018/2/layout/IconVerticalSolidList"/>
    <dgm:cxn modelId="{959030BE-782C-4E9B-B9AA-D5A498E44A46}" type="presParOf" srcId="{45EBBDA7-E678-4CD0-8353-39D50D532B23}" destId="{B584598F-E56A-4689-86AB-92000A0A13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52EA6-E94E-4463-A427-993E33F24F4E}">
      <dsp:nvSpPr>
        <dsp:cNvPr id="0" name=""/>
        <dsp:cNvSpPr/>
      </dsp:nvSpPr>
      <dsp:spPr>
        <a:xfrm>
          <a:off x="0" y="606"/>
          <a:ext cx="5676460" cy="142034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9EC1A-33F3-425A-81BB-2374805028E7}">
      <dsp:nvSpPr>
        <dsp:cNvPr id="0" name=""/>
        <dsp:cNvSpPr/>
      </dsp:nvSpPr>
      <dsp:spPr>
        <a:xfrm>
          <a:off x="429654" y="320184"/>
          <a:ext cx="781189" cy="7811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39A767-4D1A-4247-8AD3-7BE5CDF79637}">
      <dsp:nvSpPr>
        <dsp:cNvPr id="0" name=""/>
        <dsp:cNvSpPr/>
      </dsp:nvSpPr>
      <dsp:spPr>
        <a:xfrm>
          <a:off x="1640497" y="606"/>
          <a:ext cx="4035962" cy="142034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Store user data in a global database.</a:t>
          </a:r>
        </a:p>
      </dsp:txBody>
      <dsp:txXfrm>
        <a:off x="1640497" y="606"/>
        <a:ext cx="4035962" cy="1420344"/>
      </dsp:txXfrm>
    </dsp:sp>
    <dsp:sp modelId="{76D35E15-1F67-44B2-9B2A-F43CB12622BD}">
      <dsp:nvSpPr>
        <dsp:cNvPr id="0" name=""/>
        <dsp:cNvSpPr/>
      </dsp:nvSpPr>
      <dsp:spPr>
        <a:xfrm>
          <a:off x="0" y="1776037"/>
          <a:ext cx="5676460" cy="142034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D2595-9DF0-41FD-8E66-D068B9672792}">
      <dsp:nvSpPr>
        <dsp:cNvPr id="0" name=""/>
        <dsp:cNvSpPr/>
      </dsp:nvSpPr>
      <dsp:spPr>
        <a:xfrm>
          <a:off x="429654" y="2095614"/>
          <a:ext cx="781189" cy="7811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623578-A62F-4DCE-A05C-B2657241F340}">
      <dsp:nvSpPr>
        <dsp:cNvPr id="0" name=""/>
        <dsp:cNvSpPr/>
      </dsp:nvSpPr>
      <dsp:spPr>
        <a:xfrm>
          <a:off x="1640497" y="1776037"/>
          <a:ext cx="4035962" cy="142034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The global database allows user Log-In.</a:t>
          </a:r>
        </a:p>
      </dsp:txBody>
      <dsp:txXfrm>
        <a:off x="1640497" y="1776037"/>
        <a:ext cx="4035962" cy="1420344"/>
      </dsp:txXfrm>
    </dsp:sp>
    <dsp:sp modelId="{0F37EA7F-EDDC-4FA0-A62E-69CD7344EB0B}">
      <dsp:nvSpPr>
        <dsp:cNvPr id="0" name=""/>
        <dsp:cNvSpPr/>
      </dsp:nvSpPr>
      <dsp:spPr>
        <a:xfrm>
          <a:off x="0" y="3551467"/>
          <a:ext cx="5676460" cy="142034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CD40D-CA22-461B-A898-11F65FCFCAF1}">
      <dsp:nvSpPr>
        <dsp:cNvPr id="0" name=""/>
        <dsp:cNvSpPr/>
      </dsp:nvSpPr>
      <dsp:spPr>
        <a:xfrm>
          <a:off x="429654" y="3871045"/>
          <a:ext cx="781189" cy="78118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0A567E-A03C-4AC3-BAFC-12FAFFB8B287}">
      <dsp:nvSpPr>
        <dsp:cNvPr id="0" name=""/>
        <dsp:cNvSpPr/>
      </dsp:nvSpPr>
      <dsp:spPr>
        <a:xfrm>
          <a:off x="1640497" y="3551467"/>
          <a:ext cx="4035962" cy="1420344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The user can play or train.</a:t>
          </a:r>
        </a:p>
      </dsp:txBody>
      <dsp:txXfrm>
        <a:off x="1640497" y="3551467"/>
        <a:ext cx="4035962" cy="1420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52EA6-E94E-4463-A427-993E33F24F4E}">
      <dsp:nvSpPr>
        <dsp:cNvPr id="0" name=""/>
        <dsp:cNvSpPr/>
      </dsp:nvSpPr>
      <dsp:spPr>
        <a:xfrm>
          <a:off x="0" y="606"/>
          <a:ext cx="5676460" cy="1420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D19EC1A-33F3-425A-81BB-2374805028E7}">
      <dsp:nvSpPr>
        <dsp:cNvPr id="0" name=""/>
        <dsp:cNvSpPr/>
      </dsp:nvSpPr>
      <dsp:spPr>
        <a:xfrm>
          <a:off x="429654" y="320184"/>
          <a:ext cx="781189" cy="7811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39A767-4D1A-4247-8AD3-7BE5CDF79637}">
      <dsp:nvSpPr>
        <dsp:cNvPr id="0" name=""/>
        <dsp:cNvSpPr/>
      </dsp:nvSpPr>
      <dsp:spPr>
        <a:xfrm>
          <a:off x="1640497" y="606"/>
          <a:ext cx="4035962" cy="142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The</a:t>
          </a:r>
          <a:r>
            <a:rPr lang="en-US" sz="2500" kern="1200">
              <a:latin typeface="Bookman Old Style"/>
              <a:cs typeface="Calibri Light"/>
            </a:rPr>
            <a:t> user can seek help, from the Help button.</a:t>
          </a:r>
          <a:endParaRPr lang="en-US" sz="2500" kern="1200">
            <a:latin typeface="Bookman Old Style"/>
          </a:endParaRPr>
        </a:p>
      </dsp:txBody>
      <dsp:txXfrm>
        <a:off x="1640497" y="606"/>
        <a:ext cx="4035962" cy="1420344"/>
      </dsp:txXfrm>
    </dsp:sp>
    <dsp:sp modelId="{76D35E15-1F67-44B2-9B2A-F43CB12622BD}">
      <dsp:nvSpPr>
        <dsp:cNvPr id="0" name=""/>
        <dsp:cNvSpPr/>
      </dsp:nvSpPr>
      <dsp:spPr>
        <a:xfrm>
          <a:off x="0" y="1776037"/>
          <a:ext cx="5676460" cy="1420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56D2595-9DF0-41FD-8E66-D068B9672792}">
      <dsp:nvSpPr>
        <dsp:cNvPr id="0" name=""/>
        <dsp:cNvSpPr/>
      </dsp:nvSpPr>
      <dsp:spPr>
        <a:xfrm>
          <a:off x="429654" y="2095614"/>
          <a:ext cx="781189" cy="781189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623578-A62F-4DCE-A05C-B2657241F340}">
      <dsp:nvSpPr>
        <dsp:cNvPr id="0" name=""/>
        <dsp:cNvSpPr/>
      </dsp:nvSpPr>
      <dsp:spPr>
        <a:xfrm>
          <a:off x="1640497" y="1776037"/>
          <a:ext cx="4035962" cy="142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The user can play a word game, or passage game.</a:t>
          </a:r>
        </a:p>
      </dsp:txBody>
      <dsp:txXfrm>
        <a:off x="1640497" y="1776037"/>
        <a:ext cx="4035962" cy="1420344"/>
      </dsp:txXfrm>
    </dsp:sp>
    <dsp:sp modelId="{0F37EA7F-EDDC-4FA0-A62E-69CD7344EB0B}">
      <dsp:nvSpPr>
        <dsp:cNvPr id="0" name=""/>
        <dsp:cNvSpPr/>
      </dsp:nvSpPr>
      <dsp:spPr>
        <a:xfrm>
          <a:off x="0" y="3551467"/>
          <a:ext cx="5676460" cy="1420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0CCD40D-CA22-461B-A898-11F65FCFCAF1}">
      <dsp:nvSpPr>
        <dsp:cNvPr id="0" name=""/>
        <dsp:cNvSpPr/>
      </dsp:nvSpPr>
      <dsp:spPr>
        <a:xfrm>
          <a:off x="429654" y="3871045"/>
          <a:ext cx="781189" cy="781189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0A567E-A03C-4AC3-BAFC-12FAFFB8B287}">
      <dsp:nvSpPr>
        <dsp:cNvPr id="0" name=""/>
        <dsp:cNvSpPr/>
      </dsp:nvSpPr>
      <dsp:spPr>
        <a:xfrm>
          <a:off x="1640497" y="3551467"/>
          <a:ext cx="4035962" cy="142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The user can train in words or passages.</a:t>
          </a:r>
        </a:p>
      </dsp:txBody>
      <dsp:txXfrm>
        <a:off x="1640497" y="3551467"/>
        <a:ext cx="4035962" cy="14203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52EA6-E94E-4463-A427-993E33F24F4E}">
      <dsp:nvSpPr>
        <dsp:cNvPr id="0" name=""/>
        <dsp:cNvSpPr/>
      </dsp:nvSpPr>
      <dsp:spPr>
        <a:xfrm>
          <a:off x="0" y="606"/>
          <a:ext cx="5676460" cy="1420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D19EC1A-33F3-425A-81BB-2374805028E7}">
      <dsp:nvSpPr>
        <dsp:cNvPr id="0" name=""/>
        <dsp:cNvSpPr/>
      </dsp:nvSpPr>
      <dsp:spPr>
        <a:xfrm>
          <a:off x="429654" y="320184"/>
          <a:ext cx="781189" cy="78118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39A767-4D1A-4247-8AD3-7BE5CDF79637}">
      <dsp:nvSpPr>
        <dsp:cNvPr id="0" name=""/>
        <dsp:cNvSpPr/>
      </dsp:nvSpPr>
      <dsp:spPr>
        <a:xfrm>
          <a:off x="1640497" y="606"/>
          <a:ext cx="4035962" cy="142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In</a:t>
          </a:r>
          <a:r>
            <a:rPr lang="en-US" sz="2500" kern="1200">
              <a:latin typeface="Bookman Old Style"/>
              <a:cs typeface="Calibri Light"/>
            </a:rPr>
            <a:t> play mode the user can skip questions.</a:t>
          </a:r>
          <a:endParaRPr lang="en-US" sz="2500" kern="1200">
            <a:latin typeface="Bookman Old Style"/>
          </a:endParaRPr>
        </a:p>
      </dsp:txBody>
      <dsp:txXfrm>
        <a:off x="1640497" y="606"/>
        <a:ext cx="4035962" cy="1420344"/>
      </dsp:txXfrm>
    </dsp:sp>
    <dsp:sp modelId="{76D35E15-1F67-44B2-9B2A-F43CB12622BD}">
      <dsp:nvSpPr>
        <dsp:cNvPr id="0" name=""/>
        <dsp:cNvSpPr/>
      </dsp:nvSpPr>
      <dsp:spPr>
        <a:xfrm>
          <a:off x="0" y="1776037"/>
          <a:ext cx="5676460" cy="1420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56D2595-9DF0-41FD-8E66-D068B9672792}">
      <dsp:nvSpPr>
        <dsp:cNvPr id="0" name=""/>
        <dsp:cNvSpPr/>
      </dsp:nvSpPr>
      <dsp:spPr>
        <a:xfrm>
          <a:off x="429654" y="2095614"/>
          <a:ext cx="781189" cy="781189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623578-A62F-4DCE-A05C-B2657241F340}">
      <dsp:nvSpPr>
        <dsp:cNvPr id="0" name=""/>
        <dsp:cNvSpPr/>
      </dsp:nvSpPr>
      <dsp:spPr>
        <a:xfrm>
          <a:off x="1640497" y="1776037"/>
          <a:ext cx="4035962" cy="142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The user can leave their present state using the Back button.</a:t>
          </a:r>
        </a:p>
      </dsp:txBody>
      <dsp:txXfrm>
        <a:off x="1640497" y="1776037"/>
        <a:ext cx="4035962" cy="1420344"/>
      </dsp:txXfrm>
    </dsp:sp>
    <dsp:sp modelId="{0F37EA7F-EDDC-4FA0-A62E-69CD7344EB0B}">
      <dsp:nvSpPr>
        <dsp:cNvPr id="0" name=""/>
        <dsp:cNvSpPr/>
      </dsp:nvSpPr>
      <dsp:spPr>
        <a:xfrm>
          <a:off x="0" y="3551467"/>
          <a:ext cx="5676460" cy="1420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0CCD40D-CA22-461B-A898-11F65FCFCAF1}">
      <dsp:nvSpPr>
        <dsp:cNvPr id="0" name=""/>
        <dsp:cNvSpPr/>
      </dsp:nvSpPr>
      <dsp:spPr>
        <a:xfrm>
          <a:off x="429654" y="3871045"/>
          <a:ext cx="781189" cy="781189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0A567E-A03C-4AC3-BAFC-12FAFFB8B287}">
      <dsp:nvSpPr>
        <dsp:cNvPr id="0" name=""/>
        <dsp:cNvSpPr/>
      </dsp:nvSpPr>
      <dsp:spPr>
        <a:xfrm>
          <a:off x="1640497" y="3551467"/>
          <a:ext cx="4035962" cy="142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A leader board of the best play performances is maintained.</a:t>
          </a:r>
        </a:p>
      </dsp:txBody>
      <dsp:txXfrm>
        <a:off x="1640497" y="3551467"/>
        <a:ext cx="4035962" cy="14203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A52EA6-E94E-4463-A427-993E33F24F4E}">
      <dsp:nvSpPr>
        <dsp:cNvPr id="0" name=""/>
        <dsp:cNvSpPr/>
      </dsp:nvSpPr>
      <dsp:spPr>
        <a:xfrm>
          <a:off x="0" y="606"/>
          <a:ext cx="5676460" cy="1420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D19EC1A-33F3-425A-81BB-2374805028E7}">
      <dsp:nvSpPr>
        <dsp:cNvPr id="0" name=""/>
        <dsp:cNvSpPr/>
      </dsp:nvSpPr>
      <dsp:spPr>
        <a:xfrm>
          <a:off x="429654" y="320184"/>
          <a:ext cx="781189" cy="78118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39A767-4D1A-4247-8AD3-7BE5CDF79637}">
      <dsp:nvSpPr>
        <dsp:cNvPr id="0" name=""/>
        <dsp:cNvSpPr/>
      </dsp:nvSpPr>
      <dsp:spPr>
        <a:xfrm>
          <a:off x="1640497" y="606"/>
          <a:ext cx="4035962" cy="142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Skipped</a:t>
          </a:r>
          <a:r>
            <a:rPr lang="en-US" sz="2500" kern="1200">
              <a:latin typeface="Bookman Old Style"/>
              <a:cs typeface="Calibri Light"/>
            </a:rPr>
            <a:t> questions are used in Training Mode.</a:t>
          </a:r>
          <a:endParaRPr lang="en-US" sz="2500" kern="1200">
            <a:latin typeface="Bookman Old Style"/>
          </a:endParaRPr>
        </a:p>
      </dsp:txBody>
      <dsp:txXfrm>
        <a:off x="1640497" y="606"/>
        <a:ext cx="4035962" cy="1420344"/>
      </dsp:txXfrm>
    </dsp:sp>
    <dsp:sp modelId="{76D35E15-1F67-44B2-9B2A-F43CB12622BD}">
      <dsp:nvSpPr>
        <dsp:cNvPr id="0" name=""/>
        <dsp:cNvSpPr/>
      </dsp:nvSpPr>
      <dsp:spPr>
        <a:xfrm>
          <a:off x="0" y="1776037"/>
          <a:ext cx="5676460" cy="1420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356D2595-9DF0-41FD-8E66-D068B9672792}">
      <dsp:nvSpPr>
        <dsp:cNvPr id="0" name=""/>
        <dsp:cNvSpPr/>
      </dsp:nvSpPr>
      <dsp:spPr>
        <a:xfrm>
          <a:off x="429654" y="2095614"/>
          <a:ext cx="781189" cy="781189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623578-A62F-4DCE-A05C-B2657241F340}">
      <dsp:nvSpPr>
        <dsp:cNvPr id="0" name=""/>
        <dsp:cNvSpPr/>
      </dsp:nvSpPr>
      <dsp:spPr>
        <a:xfrm>
          <a:off x="1640497" y="1776037"/>
          <a:ext cx="4035962" cy="142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Missed questions are used in Training Mode.</a:t>
          </a:r>
        </a:p>
      </dsp:txBody>
      <dsp:txXfrm>
        <a:off x="1640497" y="1776037"/>
        <a:ext cx="4035962" cy="1420344"/>
      </dsp:txXfrm>
    </dsp:sp>
    <dsp:sp modelId="{0F37EA7F-EDDC-4FA0-A62E-69CD7344EB0B}">
      <dsp:nvSpPr>
        <dsp:cNvPr id="0" name=""/>
        <dsp:cNvSpPr/>
      </dsp:nvSpPr>
      <dsp:spPr>
        <a:xfrm>
          <a:off x="0" y="3551467"/>
          <a:ext cx="5676460" cy="14203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00CCD40D-CA22-461B-A898-11F65FCFCAF1}">
      <dsp:nvSpPr>
        <dsp:cNvPr id="0" name=""/>
        <dsp:cNvSpPr/>
      </dsp:nvSpPr>
      <dsp:spPr>
        <a:xfrm>
          <a:off x="429654" y="3871045"/>
          <a:ext cx="781189" cy="781189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0A567E-A03C-4AC3-BAFC-12FAFFB8B287}">
      <dsp:nvSpPr>
        <dsp:cNvPr id="0" name=""/>
        <dsp:cNvSpPr/>
      </dsp:nvSpPr>
      <dsp:spPr>
        <a:xfrm>
          <a:off x="1640497" y="3551467"/>
          <a:ext cx="4035962" cy="1420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320" tIns="150320" rIns="150320" bIns="15032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Bookman Old Style"/>
            </a:rPr>
            <a:t>The user can exit the game using the EXIT button.</a:t>
          </a:r>
        </a:p>
      </dsp:txBody>
      <dsp:txXfrm>
        <a:off x="1640497" y="3551467"/>
        <a:ext cx="4035962" cy="14203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7FFEE-42A7-43DB-A68F-EB65B62BBAE0}">
      <dsp:nvSpPr>
        <dsp:cNvPr id="0" name=""/>
        <dsp:cNvSpPr/>
      </dsp:nvSpPr>
      <dsp:spPr>
        <a:xfrm>
          <a:off x="0" y="1805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554D7-8A29-427E-8F20-5A682C9BD73F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268EDB-17D2-4AD3-8D76-455C4C8F05BE}">
      <dsp:nvSpPr>
        <dsp:cNvPr id="0" name=""/>
        <dsp:cNvSpPr/>
      </dsp:nvSpPr>
      <dsp:spPr>
        <a:xfrm>
          <a:off x="1057183" y="1805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Bookman Old Style"/>
              <a:cs typeface="Calibri Light"/>
            </a:rPr>
            <a:t>Play Mode has 3 different levels, each increasing in difficulty.</a:t>
          </a:r>
        </a:p>
      </dsp:txBody>
      <dsp:txXfrm>
        <a:off x="1057183" y="1805"/>
        <a:ext cx="9458416" cy="915310"/>
      </dsp:txXfrm>
    </dsp:sp>
    <dsp:sp modelId="{76D35E15-1F67-44B2-9B2A-F43CB12622BD}">
      <dsp:nvSpPr>
        <dsp:cNvPr id="0" name=""/>
        <dsp:cNvSpPr/>
      </dsp:nvSpPr>
      <dsp:spPr>
        <a:xfrm>
          <a:off x="0" y="1145944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D2595-9DF0-41FD-8E66-D068B9672792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623578-A62F-4DCE-A05C-B2657241F340}">
      <dsp:nvSpPr>
        <dsp:cNvPr id="0" name=""/>
        <dsp:cNvSpPr/>
      </dsp:nvSpPr>
      <dsp:spPr>
        <a:xfrm>
          <a:off x="1057183" y="1145944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Bookman Old Style"/>
            </a:rPr>
            <a:t>150 questions used for the Word game; 111 questions used for the Passage game.</a:t>
          </a:r>
        </a:p>
      </dsp:txBody>
      <dsp:txXfrm>
        <a:off x="1057183" y="1145944"/>
        <a:ext cx="9458416" cy="915310"/>
      </dsp:txXfrm>
    </dsp:sp>
    <dsp:sp modelId="{0F37EA7F-EDDC-4FA0-A62E-69CD7344EB0B}">
      <dsp:nvSpPr>
        <dsp:cNvPr id="0" name=""/>
        <dsp:cNvSpPr/>
      </dsp:nvSpPr>
      <dsp:spPr>
        <a:xfrm>
          <a:off x="0" y="2290082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CD40D-CA22-461B-A898-11F65FCFCAF1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A567E-A03C-4AC3-BAFC-12FAFFB8B287}">
      <dsp:nvSpPr>
        <dsp:cNvPr id="0" name=""/>
        <dsp:cNvSpPr/>
      </dsp:nvSpPr>
      <dsp:spPr>
        <a:xfrm>
          <a:off x="1057183" y="2290082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Bookman Old Style"/>
            </a:rPr>
            <a:t>Questions randomly chosen and different consecutive questions presented each time.</a:t>
          </a:r>
        </a:p>
      </dsp:txBody>
      <dsp:txXfrm>
        <a:off x="1057183" y="2290082"/>
        <a:ext cx="9458416" cy="915310"/>
      </dsp:txXfrm>
    </dsp:sp>
    <dsp:sp modelId="{DCF25DF6-C988-4A58-BC47-0DCD348356AA}">
      <dsp:nvSpPr>
        <dsp:cNvPr id="0" name=""/>
        <dsp:cNvSpPr/>
      </dsp:nvSpPr>
      <dsp:spPr>
        <a:xfrm>
          <a:off x="0" y="3434221"/>
          <a:ext cx="10515600" cy="9153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9958AB-16C1-44DA-881D-0C7D5C8F8B0C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84598F-E56A-4689-86AB-92000A0A131C}">
      <dsp:nvSpPr>
        <dsp:cNvPr id="0" name=""/>
        <dsp:cNvSpPr/>
      </dsp:nvSpPr>
      <dsp:spPr>
        <a:xfrm>
          <a:off x="1057183" y="3434221"/>
          <a:ext cx="9458416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Bookman Old Style"/>
            </a:rPr>
            <a:t>In Training Mode missed or skipped questions repeat twice to reinforce learning.</a:t>
          </a:r>
        </a:p>
      </dsp:txBody>
      <dsp:txXfrm>
        <a:off x="1057183" y="3434221"/>
        <a:ext cx="9458416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B13A7-3307-4C91-973C-AF07AFBA7C15}" type="datetimeFigureOut">
              <a:rPr lang="en-US"/>
              <a:t>5/2/2021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C6944-1044-42D0-97B7-42A8E8496148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74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FFEF6-4289-4209-9FD6-8C1E6D6F6A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4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F2A4-808D-4CEF-BA00-B2782FBEA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A09EF-3AAA-4A82-83FA-95E135E35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F88C9-C83B-4E50-B060-7ED18800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529F6-9411-4920-BA1E-A9B96013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12494-37B8-4D26-9091-0D39355A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97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1023-61DA-48EE-A190-55091686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4B673-BF8F-4FE7-AC4D-FDD5EA728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E035F-98D1-42EA-8437-3E4978FF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48797-CBB1-472B-972A-9E18E210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19643-F2D9-4C78-8C87-0184DFC3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26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A023-52CE-4114-8E89-9D08391E1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2A806-01F5-4E6A-8736-66C54A643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EF557-7E79-4988-AB89-217EE2CA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0112E-A6DD-47B8-83AB-B7331345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A74BA-B6A5-429B-8680-5623B7F9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1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FBAB-75B1-4E0D-AFC1-D1A0E6DE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015CF-4C69-4C72-B494-F90961835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B5026-2572-471A-96FB-13AF2CF09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9BA9F-C0E4-4225-8835-E78EB7536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2B8A0-7D09-477C-9674-5B18576C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8F497-208B-4E72-A452-CEF7CCCC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1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BC6B-04B9-4451-8866-63568061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F9FB3-4D05-4B20-AFC0-379D023C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3C488-3B1F-4BF4-9EEC-7A4728DF7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78B71-8D8F-4388-B38D-56FB679CD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B065FF-A1AE-4CE2-9B74-5C41785CD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015D95-05B8-4728-B0D6-06F65D636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CEBD1B-6B25-45D5-81C8-019C3D72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8B62B7-DBC2-474A-9E7C-BCB81B34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8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ADBC-BEE8-43A0-AE2A-7708F96B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65264-C06E-46DE-A43C-83C109CB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6F10B-59CF-4381-85C3-5FDD79BB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DD3D7-5BE0-496A-9E95-54D64472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60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76E59A-8015-45F1-BB61-60222F9C6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0AD4E3-4F1B-4959-8CCF-4E67B99B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3B594-1E2C-4B71-8757-7F43024B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76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2D34-002F-4EC4-875B-FDFA108D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702B-C2D3-45E8-9A65-C083C2633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338CC-6800-4E51-8560-2C8B364A2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C4A5-2450-42A7-85E8-7833BEB7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6DE85-E954-4E5A-9939-BE508619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3C56C-9EEE-42FC-B55E-C0F1A0AF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4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A50A-B19A-49FF-BDED-51B0AC4E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9242E-7FAE-4D64-B192-4EDF79CCF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598A6-458F-4B8D-AEA1-4591DFA54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A100B-0A8B-48DD-A82E-B5FCDD80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B5C76-3CBE-479A-8A93-D2F6BB602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56578-5AE5-433B-901D-E1B4A1A7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01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E83E-7F9F-44A1-9604-6B06BFC4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4E3C1-3C3D-4F7E-B68F-6DCC58C04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74B73-D00D-4DDB-9E34-A9237371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B733E-3500-4580-89FB-AC787779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510B3-91A9-4C5A-8570-802B3246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2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CEFBB-2133-45FD-B70E-C19353BE2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86EE3-53D0-449D-95E2-8EA337070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F94A-E8CF-48FF-89AF-FC53391D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251C8-3CF8-420F-8146-26116D08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73E1A-4492-4C17-9FB2-E93CE680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0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16142D-FAB2-4ED9-AF8F-19E3FFEA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89B7C-4DB8-40BE-9DD3-EAE9A72BC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18B06-3BC2-443C-AB14-4CDF92144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9E513-AC13-45E3-B2AB-7A9E5CAA774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9ED48-D023-430E-89E5-69C2532ED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FC39-1C67-4A10-A78D-CE5A0C3E7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serc.carleton.edu/introgeo/games/whygames.html" TargetMode="External"/><Relationship Id="rId3" Type="http://schemas.openxmlformats.org/officeDocument/2006/relationships/hyperlink" Target="https://www.majortests.com/gre/wordlist.php" TargetMode="External"/><Relationship Id="rId7" Type="http://schemas.openxmlformats.org/officeDocument/2006/relationships/hyperlink" Target="https://newsroom.collegeboard.org/nearly-22-million-students-class-2020-took-sat-least-once#:~:text=9%2F9%2F2020-,Nearly%202.2%20Million%20Students%20in%20the%20Class%20of,The%20SAT%20At%20Least%20Once&amp;text=New%20York%E2%80%94Nearly%202.2%20million,Assessments%20Program%20Results%20released%20today" TargetMode="External"/><Relationship Id="rId2" Type="http://schemas.openxmlformats.org/officeDocument/2006/relationships/hyperlink" Target="https://github.com/VishnuSivadasVS/Advanced-HttpURLConnec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ts.org/s/gre/pdf/gre_volumes_by_country.pdf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crunchprep.com/beginners-guide-to-gre/introduction-to-gre" TargetMode="External"/><Relationship Id="rId10" Type="http://schemas.openxmlformats.org/officeDocument/2006/relationships/hyperlink" Target="https://guides.library.utoronto.ca/c.php?g=448614&amp;p=3505475" TargetMode="External"/><Relationship Id="rId4" Type="http://schemas.openxmlformats.org/officeDocument/2006/relationships/hyperlink" Target="https://www.youtube.com/watch?v=X8oD4q3XtQQ" TargetMode="External"/><Relationship Id="rId9" Type="http://schemas.openxmlformats.org/officeDocument/2006/relationships/hyperlink" Target="https://news.stanford.edu/2013/03/01/games-education-tool-030113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64EA9A-046A-4F6A-B134-337C50BEA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r="35364" b="79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9C712-F088-4C33-ABD7-978AE8597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72" y="1285875"/>
            <a:ext cx="4069428" cy="3162860"/>
          </a:xfrm>
        </p:spPr>
        <p:txBody>
          <a:bodyPr anchor="b">
            <a:normAutofit/>
          </a:bodyPr>
          <a:lstStyle/>
          <a:p>
            <a:pPr algn="l"/>
            <a:r>
              <a:rPr lang="en-US" sz="4800" err="1">
                <a:latin typeface="Bookman Old Style"/>
              </a:rPr>
              <a:t>GameSAT</a:t>
            </a:r>
            <a:endParaRPr lang="en-US" sz="4800" err="1">
              <a:latin typeface="Bookman Old Style"/>
              <a:cs typeface="Calibri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68531B-5998-4194-861F-B3CD89256F22}"/>
              </a:ext>
            </a:extLst>
          </p:cNvPr>
          <p:cNvSpPr txBox="1">
            <a:spLocks/>
          </p:cNvSpPr>
          <p:nvPr/>
        </p:nvSpPr>
        <p:spPr>
          <a:xfrm>
            <a:off x="454946" y="2152650"/>
            <a:ext cx="5145753" cy="3448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>
                <a:latin typeface="Bookman Old Style"/>
                <a:cs typeface="Calibri Light"/>
              </a:rPr>
              <a:t>Play to learn.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D349ACC-EACA-47DA-8CE7-34C45F3D9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177" y="5600571"/>
            <a:ext cx="1720004" cy="117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30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52E87-3C33-4F66-9BCD-8C546927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24" y="734836"/>
            <a:ext cx="4019107" cy="8133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>
                <a:solidFill>
                  <a:schemeClr val="bg1">
                    <a:alpha val="60000"/>
                  </a:schemeClr>
                </a:solidFill>
                <a:latin typeface="Bookman Old Style"/>
              </a:rPr>
              <a:t>Sign-Up/Log-In</a:t>
            </a:r>
            <a:endParaRPr lang="en-US" sz="2800">
              <a:solidFill>
                <a:schemeClr val="bg1">
                  <a:alpha val="60000"/>
                </a:schemeClr>
              </a:solidFill>
              <a:cs typeface="Calibri Light"/>
            </a:endParaRPr>
          </a:p>
        </p:txBody>
      </p:sp>
      <p:pic>
        <p:nvPicPr>
          <p:cNvPr id="6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5D78B7AC-DC99-41D2-BC64-9583A3A2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18" b="11021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59DE-60FD-4005-B15F-420734C9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712" y="1975959"/>
            <a:ext cx="4227097" cy="38400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lvl="1" indent="-342900">
              <a:buAutoNum type="arabicPeriod"/>
            </a:pPr>
            <a:r>
              <a:rPr lang="en-US" sz="1600">
                <a:solidFill>
                  <a:schemeClr val="bg1"/>
                </a:solidFill>
                <a:latin typeface="Bookman Old Style"/>
                <a:cs typeface="Calibri"/>
              </a:rPr>
              <a:t>User selects </a:t>
            </a:r>
            <a:r>
              <a:rPr lang="en-US" sz="1600" u="sng">
                <a:solidFill>
                  <a:schemeClr val="bg1"/>
                </a:solidFill>
                <a:latin typeface="Bookman Old Style"/>
                <a:cs typeface="Calibri"/>
              </a:rPr>
              <a:t>Register Here</a:t>
            </a:r>
            <a:r>
              <a:rPr lang="en-US" sz="160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>
              <a:solidFill>
                <a:schemeClr val="bg1"/>
              </a:solidFill>
              <a:cs typeface="Calibri" panose="020F0502020204030204"/>
            </a:endParaRPr>
          </a:p>
          <a:p>
            <a:pPr marL="571500" lvl="1" indent="-342900">
              <a:buAutoNum type="arabicPeriod"/>
            </a:pPr>
            <a:endParaRPr lang="en-US" sz="160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>
                <a:solidFill>
                  <a:schemeClr val="bg1"/>
                </a:solidFill>
                <a:latin typeface="Bookman Old Style"/>
                <a:cs typeface="Calibri"/>
              </a:rPr>
              <a:t>User enters a Username, and a Password and selects </a:t>
            </a:r>
            <a:r>
              <a:rPr lang="en-US" sz="1600" u="sng">
                <a:solidFill>
                  <a:schemeClr val="bg1"/>
                </a:solidFill>
                <a:latin typeface="Bookman Old Style"/>
                <a:cs typeface="Calibri"/>
              </a:rPr>
              <a:t>Sign Up</a:t>
            </a:r>
            <a:r>
              <a:rPr lang="en-US" sz="160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>
              <a:solidFill>
                <a:schemeClr val="bg1"/>
              </a:solidFill>
            </a:endParaRPr>
          </a:p>
          <a:p>
            <a:pPr marL="571500" lvl="1" indent="-342900">
              <a:buAutoNum type="arabicPeriod"/>
            </a:pPr>
            <a:endParaRPr lang="en-US" sz="160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>
                <a:solidFill>
                  <a:schemeClr val="bg1"/>
                </a:solidFill>
                <a:latin typeface="Bookman Old Style"/>
                <a:cs typeface="Calibri"/>
              </a:rPr>
              <a:t>User goes to </a:t>
            </a:r>
            <a:r>
              <a:rPr lang="en-US" sz="1600" u="sng">
                <a:solidFill>
                  <a:schemeClr val="bg1"/>
                </a:solidFill>
                <a:latin typeface="Bookman Old Style"/>
                <a:cs typeface="Calibri"/>
              </a:rPr>
              <a:t>Login</a:t>
            </a:r>
            <a:r>
              <a:rPr lang="en-US" sz="1600">
                <a:solidFill>
                  <a:schemeClr val="bg1"/>
                </a:solidFill>
                <a:latin typeface="Bookman Old Style"/>
                <a:cs typeface="Calibri"/>
              </a:rPr>
              <a:t> and enters the created Username and Password.</a:t>
            </a:r>
          </a:p>
          <a:p>
            <a:pPr marL="571500" lvl="1" indent="-342900">
              <a:buAutoNum type="arabicPeriod"/>
            </a:pPr>
            <a:endParaRPr lang="en-US" sz="160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>
                <a:solidFill>
                  <a:schemeClr val="bg1"/>
                </a:solidFill>
                <a:latin typeface="Bookman Old Style"/>
                <a:cs typeface="Calibri"/>
              </a:rPr>
              <a:t>User presses the Login button and enters the game.</a:t>
            </a:r>
          </a:p>
          <a:p>
            <a:pPr marL="571500" lvl="1" indent="-342900">
              <a:buAutoNum type="arabicPeriod"/>
            </a:pPr>
            <a:endParaRPr lang="en-US" sz="160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AutoNum type="arabicPeriod"/>
            </a:pPr>
            <a:endParaRPr lang="en-US" sz="160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9E1BEFB-A483-4C8D-BDE7-783D66FA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17" b="11336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82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ignUp-LogIn">
            <a:hlinkClick r:id="" action="ppaction://media"/>
            <a:extLst>
              <a:ext uri="{FF2B5EF4-FFF2-40B4-BE49-F238E27FC236}">
                <a16:creationId xmlns:a16="http://schemas.microsoft.com/office/drawing/2014/main" id="{73927785-3F67-4391-B21A-48EECD1355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" y="0"/>
            <a:ext cx="12191240" cy="685757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3431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52E87-3C33-4F66-9BCD-8C546927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24" y="734836"/>
            <a:ext cx="4019107" cy="8133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Bookman Old Style"/>
                <a:cs typeface="Calibri Light"/>
              </a:rPr>
              <a:t>Exit from Welcome Screen</a:t>
            </a:r>
          </a:p>
        </p:txBody>
      </p:sp>
      <p:pic>
        <p:nvPicPr>
          <p:cNvPr id="6" name="Picture 6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5D78B7AC-DC99-41D2-BC64-9583A3A2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7" b="7447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59DE-60FD-4005-B15F-420734C9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712" y="1975959"/>
            <a:ext cx="4227097" cy="384005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enters Username and Password</a:t>
            </a:r>
            <a:endParaRPr lang="en-US" sz="1600" dirty="0">
              <a:solidFill>
                <a:schemeClr val="bg1"/>
              </a:solidFill>
              <a:latin typeface="Calibri" panose="020F0502020204030204"/>
              <a:cs typeface="Calibri"/>
            </a:endParaRPr>
          </a:p>
          <a:p>
            <a:pPr marL="571500" lvl="1" indent="-342900">
              <a:buAutoNum type="arabicPeriod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 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Login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  <a:p>
            <a:pPr marL="571500" lvl="1" indent="-342900">
              <a:buAutoNum type="arabicPeriod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the EXIT button.</a:t>
            </a:r>
            <a:endParaRPr lang="en-US" dirty="0">
              <a:solidFill>
                <a:schemeClr val="bg1"/>
              </a:solidFill>
            </a:endParaRPr>
          </a:p>
          <a:p>
            <a:pPr marL="571500" lvl="1" indent="-342900">
              <a:buAutoNum type="arabicPeriod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game ends, the app resources are released.</a:t>
            </a:r>
          </a:p>
          <a:p>
            <a:pPr marL="571500" lvl="1" indent="-342900">
              <a:buAutoNum type="arabicPeriod"/>
            </a:pPr>
            <a:endParaRPr lang="en-US" sz="160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AutoNum type="arabicPeriod"/>
            </a:pPr>
            <a:endParaRPr lang="en-US" sz="160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9E1BEFB-A483-4C8D-BDE7-783D66FA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03" b="5503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72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  <p:pic>
        <p:nvPicPr>
          <p:cNvPr id="2" name="Exit from Welcome">
            <a:hlinkClick r:id="" action="ppaction://media"/>
            <a:extLst>
              <a:ext uri="{FF2B5EF4-FFF2-40B4-BE49-F238E27FC236}">
                <a16:creationId xmlns:a16="http://schemas.microsoft.com/office/drawing/2014/main" id="{66CBA7F4-D6F0-4602-9793-A21D3EF876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528" y="-856"/>
            <a:ext cx="12192762" cy="6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5218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52E87-3C33-4F66-9BCD-8C546927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24" y="640177"/>
            <a:ext cx="4019107" cy="6713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>
                <a:solidFill>
                  <a:schemeClr val="bg1">
                    <a:alpha val="60000"/>
                  </a:schemeClr>
                </a:solidFill>
                <a:latin typeface="Bookman Old Style"/>
              </a:rPr>
              <a:t>Word Play</a:t>
            </a:r>
            <a:endParaRPr lang="en-US" sz="2800">
              <a:solidFill>
                <a:schemeClr val="bg1">
                  <a:alpha val="60000"/>
                </a:schemeClr>
              </a:solidFill>
              <a:cs typeface="Calibri Light"/>
            </a:endParaRPr>
          </a:p>
        </p:txBody>
      </p:sp>
      <p:pic>
        <p:nvPicPr>
          <p:cNvPr id="6" name="Picture 6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5D78B7AC-DC99-41D2-BC64-9583A3A2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47" b="7447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59DE-60FD-4005-B15F-420734C9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329" y="1579301"/>
            <a:ext cx="4227097" cy="46020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 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Word 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starts playing the Word game by making selections.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Each selection stops the timer.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After a selection, the correct answer is revealed.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Next moves the user to the next question. 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user's score is changed based on the choice of the previous question.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Back button can lead to loss of progress.</a:t>
            </a:r>
          </a:p>
          <a:p>
            <a:pPr marL="571500" lvl="1" indent="-342900">
              <a:buFont typeface="Arial" panose="020B0604020202020204" pitchFamily="34" charset="0"/>
              <a:buAutoNum type="arabicPeriod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Font typeface="Arial" panose="020B0604020202020204" pitchFamily="34" charset="0"/>
              <a:buAutoNum type="arabicPeriod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E1BEFB-A483-4C8D-BDE7-783D66FA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7" b="7387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8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  <p:pic>
        <p:nvPicPr>
          <p:cNvPr id="6" name="Word Play">
            <a:hlinkClick r:id="" action="ppaction://media"/>
            <a:extLst>
              <a:ext uri="{FF2B5EF4-FFF2-40B4-BE49-F238E27FC236}">
                <a16:creationId xmlns:a16="http://schemas.microsoft.com/office/drawing/2014/main" id="{ED34A97E-E2F1-4D28-96F5-3D21AD3117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623" y="0"/>
            <a:ext cx="12192278" cy="6858000"/>
          </a:xfrm>
        </p:spPr>
      </p:pic>
    </p:spTree>
    <p:extLst>
      <p:ext uri="{BB962C8B-B14F-4D97-AF65-F5344CB8AC3E}">
        <p14:creationId xmlns:p14="http://schemas.microsoft.com/office/powerpoint/2010/main" val="41501719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52E87-3C33-4F66-9BCD-8C546927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24" y="758500"/>
            <a:ext cx="4019107" cy="59561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Bookman Old Style"/>
              </a:rPr>
              <a:t>Passage Play (Increase) </a:t>
            </a:r>
            <a:endParaRPr lang="en-US" sz="2800" dirty="0">
              <a:solidFill>
                <a:schemeClr val="bg1">
                  <a:alpha val="60000"/>
                </a:schemeClr>
              </a:solidFill>
              <a:cs typeface="Calibri Light"/>
            </a:endParaRPr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78B7AC-DC99-41D2-BC64-9583A3A2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3" b="7763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59DE-60FD-4005-B15F-420734C9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329" y="1565103"/>
            <a:ext cx="4227097" cy="413349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 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Passage 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starts playing the Passage game by making selections.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Each selection stops the timer.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correct answer is revealed.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Every correct selection increases the score by one.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Next moves the user to the next question. 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Back button can lead to loss of progress.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marL="571500" lvl="1" indent="-342900">
              <a:buFont typeface="Arial" panose="020B0604020202020204" pitchFamily="34" charset="0"/>
              <a:buAutoNum type="arabicPeriod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Font typeface="Arial" panose="020B0604020202020204" pitchFamily="34" charset="0"/>
              <a:buAutoNum type="arabicPeriod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E1BEFB-A483-4C8D-BDE7-783D66FA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9" b="6889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01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  <p:pic>
        <p:nvPicPr>
          <p:cNvPr id="5" name="Passage Play Increase">
            <a:hlinkClick r:id="" action="ppaction://media"/>
            <a:extLst>
              <a:ext uri="{FF2B5EF4-FFF2-40B4-BE49-F238E27FC236}">
                <a16:creationId xmlns:a16="http://schemas.microsoft.com/office/drawing/2014/main" id="{2FBCCE98-A012-44A2-B33B-B6C096C8E4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1517" cy="6857572"/>
          </a:xfrm>
        </p:spPr>
      </p:pic>
    </p:spTree>
    <p:extLst>
      <p:ext uri="{BB962C8B-B14F-4D97-AF65-F5344CB8AC3E}">
        <p14:creationId xmlns:p14="http://schemas.microsoft.com/office/powerpoint/2010/main" val="121836982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52E87-3C33-4F66-9BCD-8C546927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24" y="725369"/>
            <a:ext cx="4019107" cy="63821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Bookman Old Style"/>
              </a:rPr>
              <a:t>Passage Play (Decrease)</a:t>
            </a:r>
            <a:endParaRPr lang="en-US" sz="2800" dirty="0">
              <a:solidFill>
                <a:schemeClr val="bg1">
                  <a:alpha val="60000"/>
                </a:schemeClr>
              </a:solidFill>
              <a:cs typeface="Calibri Light"/>
            </a:endParaRPr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78B7AC-DC99-41D2-BC64-9583A3A2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3" b="7763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59DE-60FD-4005-B15F-420734C9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329" y="1579301"/>
            <a:ext cx="4227097" cy="46020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>
              <a:solidFill>
                <a:schemeClr val="bg1"/>
              </a:solidFill>
              <a:cs typeface="Calibri" panose="020F0502020204030204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 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Passage 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starts playing the Passage game by making selections.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Each selection stops the timer.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correct answer is revealed.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user's score is decreased by one.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Next moves the user to the next question. 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Whenever score becomes 0 the game stops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Back button takes the user to the Play Screen.</a:t>
            </a: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pPr marL="571500" lvl="1" indent="-342900">
              <a:buFont typeface="Courier New" panose="020B0604020202020204" pitchFamily="34" charset="0"/>
              <a:buChar char="o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E1BEFB-A483-4C8D-BDE7-783D66FA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9" b="6889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7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  <p:pic>
        <p:nvPicPr>
          <p:cNvPr id="6" name="Passage Play Decrease">
            <a:hlinkClick r:id="" action="ppaction://media"/>
            <a:extLst>
              <a:ext uri="{FF2B5EF4-FFF2-40B4-BE49-F238E27FC236}">
                <a16:creationId xmlns:a16="http://schemas.microsoft.com/office/drawing/2014/main" id="{A7A47644-47CA-4D9E-8067-5B300F064C9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624" y="-1"/>
            <a:ext cx="12191233" cy="6857413"/>
          </a:xfrm>
        </p:spPr>
      </p:pic>
    </p:spTree>
    <p:extLst>
      <p:ext uri="{BB962C8B-B14F-4D97-AF65-F5344CB8AC3E}">
        <p14:creationId xmlns:p14="http://schemas.microsoft.com/office/powerpoint/2010/main" val="113738665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0525FBF-D326-4F86-B4F3-2147E2624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413" y="1870075"/>
            <a:ext cx="6275388" cy="4260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CAAE73-0AD4-4AD4-91BA-C66D5C5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Bookman Old Style"/>
              </a:rPr>
              <a:t>Overall Project</a:t>
            </a:r>
          </a:p>
        </p:txBody>
      </p:sp>
      <p:pic>
        <p:nvPicPr>
          <p:cNvPr id="3" name="Picture 2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5943B883-33C1-4B1E-A2D7-1B60DE368C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40" r="39503" b="7483"/>
          <a:stretch/>
        </p:blipFill>
        <p:spPr>
          <a:xfrm>
            <a:off x="838200" y="1588239"/>
            <a:ext cx="4168775" cy="426085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1B44066-46ED-4DCF-A23A-A59E2F27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13" y="3260212"/>
            <a:ext cx="1720004" cy="117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0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52E87-3C33-4F66-9BCD-8C546927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24" y="734836"/>
            <a:ext cx="4019107" cy="8133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Bookman Old Style"/>
              </a:rPr>
              <a:t>Timer Goes Out (no selection)</a:t>
            </a:r>
            <a:endParaRPr lang="en-US" sz="2800" dirty="0">
              <a:solidFill>
                <a:schemeClr val="bg1">
                  <a:alpha val="60000"/>
                </a:schemeClr>
              </a:solidFill>
              <a:cs typeface="Calibri Light"/>
            </a:endParaRPr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78B7AC-DC99-41D2-BC64-9583A3A2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3" b="7763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59DE-60FD-4005-B15F-420734C9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329" y="1716556"/>
            <a:ext cx="4227097" cy="40009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 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Passage 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starts playing the Passage game but makes no selections.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Timer runs out.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correct answer is revealed.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Next moves the user to the next question. 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user's score is decreased by one.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Back button can lead to loss of progress.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  <a:p>
            <a:pPr marL="228600" lvl="1" indent="0">
              <a:buNone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AutoNum type="arabicPeriod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Font typeface="Arial" panose="020B0604020202020204" pitchFamily="34" charset="0"/>
              <a:buAutoNum type="arabicPeriod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E1BEFB-A483-4C8D-BDE7-783D66FA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9" b="6889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77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  <p:pic>
        <p:nvPicPr>
          <p:cNvPr id="5" name="Timer Goes Out No Selection">
            <a:hlinkClick r:id="" action="ppaction://media"/>
            <a:extLst>
              <a:ext uri="{FF2B5EF4-FFF2-40B4-BE49-F238E27FC236}">
                <a16:creationId xmlns:a16="http://schemas.microsoft.com/office/drawing/2014/main" id="{DC02E702-88F6-4EE2-8437-77134596DA3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312" y="-856"/>
            <a:ext cx="12194312" cy="6859144"/>
          </a:xfrm>
        </p:spPr>
      </p:pic>
    </p:spTree>
    <p:extLst>
      <p:ext uri="{BB962C8B-B14F-4D97-AF65-F5344CB8AC3E}">
        <p14:creationId xmlns:p14="http://schemas.microsoft.com/office/powerpoint/2010/main" val="148927507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52E87-3C33-4F66-9BCD-8C546927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24" y="734836"/>
            <a:ext cx="4019107" cy="8133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Bookman Old Style"/>
              </a:rPr>
              <a:t>Timer Goes Out (correct selection)</a:t>
            </a:r>
            <a:endParaRPr lang="en-US" sz="2800" dirty="0">
              <a:solidFill>
                <a:schemeClr val="bg1">
                  <a:alpha val="60000"/>
                </a:schemeClr>
              </a:solidFill>
              <a:cs typeface="Calibri Light"/>
            </a:endParaRPr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78B7AC-DC99-41D2-BC64-9583A3A2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3" b="7763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59DE-60FD-4005-B15F-420734C9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329" y="1716556"/>
            <a:ext cx="4227097" cy="40009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 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Passage 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starts playing the Passage game.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the correct choice but does not confirm it.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Timer runs out.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correct answer is revealed.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Next moves the user to the next question. 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user's score is increased by one.</a:t>
            </a:r>
          </a:p>
          <a:p>
            <a:pPr marL="571500" lvl="1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Bookman Old Style"/>
                <a:cs typeface="Calibri"/>
              </a:rPr>
              <a:t>The Back button can lead to loss of progress.</a:t>
            </a:r>
            <a:endParaRPr lang="en-US" sz="2000" dirty="0">
              <a:solidFill>
                <a:schemeClr val="bg1"/>
              </a:solidFill>
              <a:cs typeface="Calibri" panose="020F0502020204030204"/>
            </a:endParaRPr>
          </a:p>
          <a:p>
            <a:pPr marL="228600" lvl="1" indent="0">
              <a:buNone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AutoNum type="arabicPeriod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Font typeface="Arial" panose="020B0604020202020204" pitchFamily="34" charset="0"/>
              <a:buAutoNum type="arabicPeriod"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E1BEFB-A483-4C8D-BDE7-783D66FA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89" b="6889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3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  <p:pic>
        <p:nvPicPr>
          <p:cNvPr id="6" name="Timer Goes Out Correct Selection">
            <a:hlinkClick r:id="" action="ppaction://media"/>
            <a:extLst>
              <a:ext uri="{FF2B5EF4-FFF2-40B4-BE49-F238E27FC236}">
                <a16:creationId xmlns:a16="http://schemas.microsoft.com/office/drawing/2014/main" id="{AAB77E2A-6F34-4AD7-8307-7D8C3F8D91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623" y="-857"/>
            <a:ext cx="12198168" cy="6861313"/>
          </a:xfrm>
        </p:spPr>
      </p:pic>
    </p:spTree>
    <p:extLst>
      <p:ext uri="{BB962C8B-B14F-4D97-AF65-F5344CB8AC3E}">
        <p14:creationId xmlns:p14="http://schemas.microsoft.com/office/powerpoint/2010/main" val="318376544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52E87-3C33-4F66-9BCD-8C546927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24" y="749034"/>
            <a:ext cx="4019107" cy="5908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Bookman Old Style"/>
                <a:cs typeface="Calibri Light"/>
              </a:rPr>
              <a:t>Word Leader Board</a:t>
            </a:r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78B7AC-DC99-41D2-BC64-9583A3A2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63" b="7763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59DE-60FD-4005-B15F-420734C9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329" y="1579301"/>
            <a:ext cx="4227097" cy="460204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 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Word 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starts playing the Word game by making selections.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Each selection stops the timer.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Every correct selection increases the score, and the correct answer is revealed.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Next moves the user to the next question. 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Whenever score becomes Maximum the game stops, and the user's time and username is recorded.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Back button can lead to loss of progress.</a:t>
            </a:r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9E1BEFB-A483-4C8D-BDE7-783D66FA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66" b="6866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  <p:pic>
        <p:nvPicPr>
          <p:cNvPr id="5" name="Word-Leader-Board">
            <a:hlinkClick r:id="" action="ppaction://media"/>
            <a:extLst>
              <a:ext uri="{FF2B5EF4-FFF2-40B4-BE49-F238E27FC236}">
                <a16:creationId xmlns:a16="http://schemas.microsoft.com/office/drawing/2014/main" id="{124D569F-5C57-4A72-96A4-D3EDBC6338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857"/>
            <a:ext cx="12191234" cy="6857413"/>
          </a:xfrm>
        </p:spPr>
      </p:pic>
    </p:spTree>
    <p:extLst>
      <p:ext uri="{BB962C8B-B14F-4D97-AF65-F5344CB8AC3E}">
        <p14:creationId xmlns:p14="http://schemas.microsoft.com/office/powerpoint/2010/main" val="283231777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52E87-3C33-4F66-9BCD-8C546927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24" y="421685"/>
            <a:ext cx="4019107" cy="8133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>
                <a:solidFill>
                  <a:schemeClr val="bg1">
                    <a:alpha val="60000"/>
                  </a:schemeClr>
                </a:solidFill>
                <a:latin typeface="Bookman Old Style"/>
              </a:rPr>
              <a:t>Word Play to Word Train</a:t>
            </a:r>
            <a:endParaRPr lang="en-US" sz="2800">
              <a:solidFill>
                <a:schemeClr val="bg1">
                  <a:alpha val="60000"/>
                </a:schemeClr>
              </a:solidFill>
              <a:cs typeface="Calibri Light"/>
            </a:endParaRPr>
          </a:p>
        </p:txBody>
      </p:sp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5D78B7AC-DC99-41D2-BC64-9583A3A2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47" b="7247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59DE-60FD-4005-B15F-420734C9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329" y="1400488"/>
            <a:ext cx="4227097" cy="461064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 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Word 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Skips a word.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Skipped question is recorded.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presses the Back button to go to the play screen.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presses the Back button to go to the Welcome Screen.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Train.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Word Train.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Skipped question is presented twice in a row.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Upon selecting the correct answer twice, a new question is displayed.</a:t>
            </a:r>
          </a:p>
          <a:p>
            <a:pPr marL="228600" lvl="1" indent="0">
              <a:buNone/>
            </a:pPr>
            <a:endParaRPr lang="en-US" sz="160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pic>
        <p:nvPicPr>
          <p:cNvPr id="7" name="Picture 7" descr="A picture containing text, screenshot, electronics, vector graphics&#10;&#10;Description automatically generated">
            <a:extLst>
              <a:ext uri="{FF2B5EF4-FFF2-40B4-BE49-F238E27FC236}">
                <a16:creationId xmlns:a16="http://schemas.microsoft.com/office/drawing/2014/main" id="{69E1BEFB-A483-4C8D-BDE7-783D66FA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31" b="8031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367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  <p:pic>
        <p:nvPicPr>
          <p:cNvPr id="6" name="WordPlay to WordTrain">
            <a:hlinkClick r:id="" action="ppaction://media"/>
            <a:extLst>
              <a:ext uri="{FF2B5EF4-FFF2-40B4-BE49-F238E27FC236}">
                <a16:creationId xmlns:a16="http://schemas.microsoft.com/office/drawing/2014/main" id="{7ED8CCD7-A3B0-4079-86D3-286BAFB9B4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856"/>
            <a:ext cx="12192000" cy="6857844"/>
          </a:xfrm>
        </p:spPr>
      </p:pic>
    </p:spTree>
    <p:extLst>
      <p:ext uri="{BB962C8B-B14F-4D97-AF65-F5344CB8AC3E}">
        <p14:creationId xmlns:p14="http://schemas.microsoft.com/office/powerpoint/2010/main" val="215866333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D52E87-3C33-4F66-9BCD-8C5469273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790" y="421685"/>
            <a:ext cx="4906367" cy="8133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2800">
                <a:solidFill>
                  <a:schemeClr val="bg1">
                    <a:alpha val="60000"/>
                  </a:schemeClr>
                </a:solidFill>
                <a:latin typeface="Bookman Old Style"/>
              </a:rPr>
              <a:t>Passage Play to Passage Train</a:t>
            </a:r>
            <a:endParaRPr lang="en-US" sz="2800">
              <a:solidFill>
                <a:schemeClr val="bg1">
                  <a:alpha val="60000"/>
                </a:schemeClr>
              </a:solidFill>
              <a:cs typeface="Calibri Light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D78B7AC-DC99-41D2-BC64-9583A3A27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87" b="7487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759DE-60FD-4005-B15F-420734C9C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3329" y="1234836"/>
            <a:ext cx="4227097" cy="47194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600" dirty="0">
              <a:solidFill>
                <a:schemeClr val="bg1"/>
              </a:solidFill>
              <a:cs typeface="Calibri" panose="020F0502020204030204"/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 </a:t>
            </a:r>
            <a:r>
              <a:rPr lang="en-US" sz="1600" u="sng" dirty="0">
                <a:solidFill>
                  <a:schemeClr val="bg1"/>
                </a:solidFill>
                <a:latin typeface="Bookman Old Style"/>
                <a:cs typeface="Calibri"/>
              </a:rPr>
              <a:t>Passage Play</a:t>
            </a: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incorrectly selects a choice.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timer stops and the correct choice is revealed.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incorrect question is recorded.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presses the Back button to go to the play screen.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presses the Back button to go to the Welcome Screen.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Train.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User selects Passage Train.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missed question is presented twice in a row.</a:t>
            </a:r>
          </a:p>
          <a:p>
            <a:pPr marL="571500" lvl="1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Bookman Old Style"/>
                <a:cs typeface="Calibri"/>
              </a:rPr>
              <a:t>The user correctly selects the answer choice twice, a new question is displayed.</a:t>
            </a:r>
          </a:p>
          <a:p>
            <a:pPr marL="228600" lvl="1" indent="0">
              <a:buNone/>
            </a:pPr>
            <a:endParaRPr lang="en-US" sz="1600" dirty="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571500" lvl="1" indent="-342900">
              <a:buFont typeface="Arial" panose="020B0604020202020204" pitchFamily="34" charset="0"/>
              <a:buAutoNum type="arabicPeriod"/>
            </a:pPr>
            <a:endParaRPr lang="en-US" sz="160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69E1BEFB-A483-4C8D-BDE7-783D66FA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7" b="7857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47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F43207-D5E6-4D70-93C9-5C3E8E8F7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2" y="6163196"/>
            <a:ext cx="1027657" cy="695456"/>
          </a:xfrm>
          <a:prstGeom prst="rect">
            <a:avLst/>
          </a:prstGeom>
        </p:spPr>
      </p:pic>
      <p:pic>
        <p:nvPicPr>
          <p:cNvPr id="5" name="PassagePlay to PassageTrain">
            <a:hlinkClick r:id="" action="ppaction://media"/>
            <a:extLst>
              <a:ext uri="{FF2B5EF4-FFF2-40B4-BE49-F238E27FC236}">
                <a16:creationId xmlns:a16="http://schemas.microsoft.com/office/drawing/2014/main" id="{94F383ED-AC60-4F8E-B3DB-5F60B2741F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857"/>
            <a:ext cx="12191234" cy="6857413"/>
          </a:xfrm>
        </p:spPr>
      </p:pic>
    </p:spTree>
    <p:extLst>
      <p:ext uri="{BB962C8B-B14F-4D97-AF65-F5344CB8AC3E}">
        <p14:creationId xmlns:p14="http://schemas.microsoft.com/office/powerpoint/2010/main" val="92209588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E40A0E8B-8146-482F-B3C6-33508E2DC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40" r="39503" b="7483"/>
          <a:stretch/>
        </p:blipFill>
        <p:spPr>
          <a:xfrm>
            <a:off x="838200" y="1588239"/>
            <a:ext cx="4168775" cy="4260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CAAE73-0AD4-4AD4-91BA-C66D5C5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Bookman Old Style"/>
              </a:rPr>
              <a:t>Overall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4EA8757-A9FD-401F-B253-86B1D20C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213" y="3260212"/>
            <a:ext cx="1720004" cy="1173681"/>
          </a:xfrm>
          <a:prstGeom prst="rect">
            <a:avLst/>
          </a:prstGeom>
        </p:spPr>
      </p:pic>
      <p:pic>
        <p:nvPicPr>
          <p:cNvPr id="3" name="Picture 29" descr="Logo&#10;&#10;Description automatically generated">
            <a:extLst>
              <a:ext uri="{FF2B5EF4-FFF2-40B4-BE49-F238E27FC236}">
                <a16:creationId xmlns:a16="http://schemas.microsoft.com/office/drawing/2014/main" id="{40323BBE-BA9C-48E7-8BD7-F7D932483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95" y="5852633"/>
            <a:ext cx="1256371" cy="85844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1879719-DCA1-426E-A1FF-A11ED617C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4797" y="1162850"/>
            <a:ext cx="5818238" cy="4691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>
              <a:buFont typeface="Wingdings" panose="020B0604020202020204" pitchFamily="34" charset="0"/>
              <a:buChar char="Ø"/>
            </a:pPr>
            <a:r>
              <a:rPr lang="en-US" sz="2000" err="1">
                <a:latin typeface="Bookman Old Style"/>
                <a:cs typeface="Calibri"/>
              </a:rPr>
              <a:t>GameSAT</a:t>
            </a:r>
            <a:r>
              <a:rPr lang="en-US" sz="2000">
                <a:latin typeface="Bookman Old Style"/>
                <a:cs typeface="Calibri"/>
              </a:rPr>
              <a:t> is an android app that turns vocabulary learning into a fun game.</a:t>
            </a:r>
          </a:p>
          <a:p>
            <a:pPr marL="457200" lvl="1">
              <a:buFont typeface="Wingdings" panose="020B0604020202020204" pitchFamily="34" charset="0"/>
              <a:buChar char="Ø"/>
            </a:pPr>
            <a:endParaRPr lang="en-US" sz="2000">
              <a:latin typeface="Bookman Old Style"/>
              <a:cs typeface="Calibri"/>
            </a:endParaRPr>
          </a:p>
          <a:p>
            <a:pPr marL="457200" lvl="1">
              <a:buFont typeface="Wingdings" panose="020B0604020202020204" pitchFamily="34" charset="0"/>
              <a:buChar char="Ø"/>
            </a:pPr>
            <a:r>
              <a:rPr lang="en-US" sz="2000" err="1">
                <a:latin typeface="Bookman Old Style"/>
                <a:cs typeface="Calibri"/>
              </a:rPr>
              <a:t>GameSAT</a:t>
            </a:r>
            <a:r>
              <a:rPr lang="en-US" sz="2000">
                <a:latin typeface="Bookman Old Style"/>
                <a:cs typeface="Calibri"/>
              </a:rPr>
              <a:t> helps students prepare for the verbal sections of the GRE and SAT exams</a:t>
            </a:r>
          </a:p>
          <a:p>
            <a:pPr marL="457200" lvl="1">
              <a:buFont typeface="Wingdings" panose="020B0604020202020204" pitchFamily="34" charset="0"/>
              <a:buChar char="Ø"/>
            </a:pPr>
            <a:endParaRPr lang="en-US" sz="2000">
              <a:latin typeface="Bookman Old Style"/>
              <a:cs typeface="Calibri"/>
            </a:endParaRPr>
          </a:p>
          <a:p>
            <a:pPr marL="457200" lvl="1">
              <a:buFont typeface="Wingdings" panose="020B0604020202020204" pitchFamily="34" charset="0"/>
              <a:buChar char="Ø"/>
            </a:pPr>
            <a:r>
              <a:rPr lang="en-US" sz="2000">
                <a:latin typeface="Bookman Old Style"/>
                <a:cs typeface="Calibri"/>
              </a:rPr>
              <a:t>Most common words used in the SAT and the GRE exams constitute the game vocabulary.</a:t>
            </a:r>
          </a:p>
          <a:p>
            <a:pPr marL="457200" lvl="1">
              <a:buFont typeface="Wingdings" panose="020B0604020202020204" pitchFamily="34" charset="0"/>
              <a:buChar char="Ø"/>
            </a:pPr>
            <a:endParaRPr lang="en-US" sz="2000">
              <a:latin typeface="Bookman Old Style"/>
              <a:cs typeface="Calibri"/>
            </a:endParaRPr>
          </a:p>
          <a:p>
            <a:pPr marL="457200" lvl="1">
              <a:buFont typeface="Wingdings" panose="020B0604020202020204" pitchFamily="34" charset="0"/>
              <a:buChar char="Ø"/>
            </a:pPr>
            <a:r>
              <a:rPr lang="en-US" sz="2000">
                <a:latin typeface="Bookman Old Style"/>
                <a:cs typeface="Calibri"/>
              </a:rPr>
              <a:t>Question presentation is similar in style to that of the SAT and GRE exams.</a:t>
            </a:r>
          </a:p>
          <a:p>
            <a:pPr marL="457200" lvl="1">
              <a:buFont typeface="Wingdings" panose="020B0604020202020204" pitchFamily="34" charset="0"/>
              <a:buChar char="q"/>
            </a:pPr>
            <a:endParaRPr lang="en-US" sz="2000">
              <a:latin typeface="Bookman Old Style"/>
              <a:cs typeface="Calibri"/>
            </a:endParaRPr>
          </a:p>
          <a:p>
            <a:pPr marL="457200" lvl="1">
              <a:buFont typeface="Wingdings" panose="020B0604020202020204" pitchFamily="34" charset="0"/>
              <a:buChar char="q"/>
            </a:pPr>
            <a:endParaRPr lang="en-US" sz="2000">
              <a:latin typeface="Bookman Old Style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8865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B369E4A6-8765-4FCC-8AB3-BC9D414C9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6" r="7846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0D3C5-C17E-44E0-A27E-E2719FCF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Bookman Old Style"/>
              </a:rPr>
              <a:t>Challenges</a:t>
            </a: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211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A10EB824-A4D4-4F55-B5BB-D28FA1C44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" t="9091" r="26072" b="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66AD7-6860-483B-9861-DE2B47FF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921206"/>
            <a:ext cx="4341061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Bookman Old Style"/>
              </a:rPr>
              <a:t>Implementation Issues</a:t>
            </a:r>
            <a:endParaRPr lang="en-US" sz="2800">
              <a:latin typeface="Bookman Old Style"/>
              <a:cs typeface="Calibri Ligh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8E207-DC2F-423F-8E21-2B86A6729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462314"/>
            <a:ext cx="5411755" cy="32072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600">
              <a:latin typeface="Bookman Old Style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latin typeface="Bookman Old Style"/>
                <a:ea typeface="+mn-lt"/>
                <a:cs typeface="+mn-lt"/>
              </a:rPr>
              <a:t>Android Studio:</a:t>
            </a:r>
            <a:endParaRPr lang="en-US" sz="2000">
              <a:latin typeface="Bookman Old Style"/>
              <a:cs typeface="Calibri"/>
            </a:endParaRPr>
          </a:p>
          <a:p>
            <a:pPr marL="0" indent="0">
              <a:buNone/>
            </a:pPr>
            <a:endParaRPr lang="en-US" sz="2000">
              <a:latin typeface="Bookman Old Style"/>
              <a:cs typeface="Calibri"/>
            </a:endParaRPr>
          </a:p>
          <a:p>
            <a:pPr marL="457200" lvl="1">
              <a:buNone/>
            </a:pPr>
            <a:r>
              <a:rPr lang="en-US" sz="2000">
                <a:latin typeface="Bookman Old Style"/>
                <a:cs typeface="Calibri"/>
              </a:rPr>
              <a:t>SQL integration not always optimal.</a:t>
            </a:r>
          </a:p>
          <a:p>
            <a:pPr marL="457200" lvl="1">
              <a:buNone/>
            </a:pPr>
            <a:endParaRPr lang="en-US" sz="2000">
              <a:latin typeface="Bookman Old Style"/>
              <a:ea typeface="+mn-lt"/>
              <a:cs typeface="+mn-lt"/>
            </a:endParaRPr>
          </a:p>
          <a:p>
            <a:pPr marL="457200" lvl="1">
              <a:buNone/>
            </a:pPr>
            <a:r>
              <a:rPr lang="en-US" sz="2000">
                <a:latin typeface="Bookman Old Style"/>
                <a:ea typeface="+mn-lt"/>
                <a:cs typeface="+mn-lt"/>
              </a:rPr>
              <a:t>Android team recommendations not always efficient.</a:t>
            </a:r>
          </a:p>
          <a:p>
            <a:pPr marL="457200" lvl="1">
              <a:buNone/>
            </a:pPr>
            <a:endParaRPr lang="en-US" sz="2000">
              <a:latin typeface="Bookman Old Style"/>
              <a:cs typeface="Calibri"/>
            </a:endParaRPr>
          </a:p>
          <a:p>
            <a:pPr marL="457200" lvl="1">
              <a:buNone/>
            </a:pPr>
            <a:r>
              <a:rPr lang="en-US" sz="2000">
                <a:latin typeface="Bookman Old Style"/>
                <a:cs typeface="Calibri"/>
              </a:rPr>
              <a:t>SQL integration is situation dependent. </a:t>
            </a:r>
          </a:p>
          <a:p>
            <a:pPr marL="457200" lvl="1">
              <a:buNone/>
            </a:pPr>
            <a:endParaRPr lang="en-US" sz="1600">
              <a:latin typeface="Bookman Old Style"/>
              <a:cs typeface="Calibri"/>
            </a:endParaRPr>
          </a:p>
          <a:p>
            <a:pPr marL="457200" lvl="1">
              <a:buNone/>
            </a:pPr>
            <a:endParaRPr lang="en-US" sz="1600">
              <a:latin typeface="Bookman Old Style"/>
              <a:cs typeface="Calibri"/>
            </a:endParaRPr>
          </a:p>
        </p:txBody>
      </p:sp>
      <p:pic>
        <p:nvPicPr>
          <p:cNvPr id="29" name="Picture 29" descr="Logo&#10;&#10;Description automatically generated">
            <a:extLst>
              <a:ext uri="{FF2B5EF4-FFF2-40B4-BE49-F238E27FC236}">
                <a16:creationId xmlns:a16="http://schemas.microsoft.com/office/drawing/2014/main" id="{B387C01E-40C7-4C20-BD86-6A3B0B67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" y="5852633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12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A10EB824-A4D4-4F55-B5BB-D28FA1C44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3" r="22965" b="577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66AD7-6860-483B-9861-DE2B47FF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921206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latin typeface="Bookman Old Style"/>
              </a:rPr>
              <a:t>Other Challenges</a:t>
            </a:r>
            <a:endParaRPr lang="en-US" sz="2800">
              <a:latin typeface="Bookman Old Style"/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8E207-DC2F-423F-8E21-2B86A6729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457095"/>
            <a:ext cx="6377303" cy="32124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000">
              <a:latin typeface="Bookman Old Style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latin typeface="Bookman Old Style"/>
                <a:ea typeface="+mn-lt"/>
                <a:cs typeface="+mn-lt"/>
              </a:rPr>
              <a:t>Software:</a:t>
            </a: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latin typeface="Bookman Old Style"/>
              <a:cs typeface="Calibri"/>
            </a:endParaRPr>
          </a:p>
          <a:p>
            <a:pPr marL="457200" lvl="1">
              <a:buNone/>
            </a:pPr>
            <a:r>
              <a:rPr lang="en-US" sz="2000">
                <a:latin typeface="Bookman Old Style"/>
                <a:cs typeface="Calibri"/>
              </a:rPr>
              <a:t>Novice in Android Development.</a:t>
            </a:r>
          </a:p>
          <a:p>
            <a:pPr marL="457200" lvl="1">
              <a:buNone/>
            </a:pPr>
            <a:endParaRPr lang="en-US" sz="2000">
              <a:latin typeface="Bookman Old Style"/>
              <a:ea typeface="+mn-lt"/>
              <a:cs typeface="+mn-lt"/>
            </a:endParaRPr>
          </a:p>
          <a:p>
            <a:pPr marL="457200" lvl="1">
              <a:buNone/>
            </a:pPr>
            <a:r>
              <a:rPr lang="en-US" sz="2000">
                <a:latin typeface="Bookman Old Style"/>
                <a:ea typeface="+mn-lt"/>
                <a:cs typeface="+mn-lt"/>
              </a:rPr>
              <a:t>Novice in php and global database integration.</a:t>
            </a:r>
          </a:p>
          <a:p>
            <a:pPr marL="457200" lvl="1">
              <a:buNone/>
            </a:pPr>
            <a:endParaRPr lang="en-US" sz="2000">
              <a:latin typeface="Bookman Old Style"/>
              <a:cs typeface="Calibri"/>
            </a:endParaRPr>
          </a:p>
          <a:p>
            <a:pPr marL="457200" lvl="1">
              <a:buNone/>
            </a:pPr>
            <a:r>
              <a:rPr lang="en-US" sz="2000">
                <a:latin typeface="Bookman Old Style"/>
                <a:cs typeface="Calibri"/>
              </a:rPr>
              <a:t>Novice in SQL and its integration into Android. </a:t>
            </a:r>
          </a:p>
          <a:p>
            <a:pPr marL="457200" lvl="1">
              <a:buNone/>
            </a:pPr>
            <a:endParaRPr lang="en-US" sz="2000">
              <a:latin typeface="Bookman Old Style"/>
              <a:cs typeface="Calibri"/>
            </a:endParaRPr>
          </a:p>
          <a:p>
            <a:pPr marL="457200" lvl="1">
              <a:buNone/>
            </a:pPr>
            <a:endParaRPr lang="en-US" sz="2000">
              <a:latin typeface="Bookman Old Style"/>
              <a:cs typeface="Calibri"/>
            </a:endParaRPr>
          </a:p>
        </p:txBody>
      </p:sp>
      <p:pic>
        <p:nvPicPr>
          <p:cNvPr id="29" name="Picture 29" descr="Logo&#10;&#10;Description automatically generated">
            <a:extLst>
              <a:ext uri="{FF2B5EF4-FFF2-40B4-BE49-F238E27FC236}">
                <a16:creationId xmlns:a16="http://schemas.microsoft.com/office/drawing/2014/main" id="{B387C01E-40C7-4C20-BD86-6A3B0B67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" y="5852633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18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58A88F-002B-4E27-AE0A-FF304405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694268"/>
            <a:ext cx="3553510" cy="5477932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Bookman Old Style"/>
                <a:cs typeface="Calibri Light"/>
              </a:rPr>
              <a:t>References</a:t>
            </a:r>
            <a:endParaRPr lang="en-US">
              <a:solidFill>
                <a:schemeClr val="bg1"/>
              </a:solidFill>
              <a:latin typeface="Bookman Old Style"/>
            </a:endParaRPr>
          </a:p>
        </p:txBody>
      </p:sp>
      <p:grpSp>
        <p:nvGrpSpPr>
          <p:cNvPr id="34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aphic 4">
            <a:extLst>
              <a:ext uri="{FF2B5EF4-FFF2-40B4-BE49-F238E27FC236}">
                <a16:creationId xmlns:a16="http://schemas.microsoft.com/office/drawing/2014/main" id="{C6F74901-2A71-43C3-837C-27CCD6B6D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37426" y="2203010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92DF49A-063A-4F60-BE30-D26826492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0DCBBE0-7DEE-43ED-BEE3-ABB179CF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39FE8DF-D1B2-4074-9BDF-C458EA012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1C143B5-6E24-417D-A035-65747A8E9D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331ED8C-8819-4FFB-BF3C-FDA6A90D4B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A39574D-5ECC-4A94-9CB6-646D90DA5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A73D6F7-977D-4026-8F68-CA63C162C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6348370-4FD9-4A99-BB05-944D5B0B0E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1146D46-43DB-4487-A191-0970511C3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17B7142-9D64-4D34-B23C-9471326AD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8EB71CD-AB26-440E-A0D5-E1081DB5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4423BD2-7458-4680-AF49-5013C9D30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5547DC8-8B87-4446-9CC9-65AF04A5FE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EC11F68A-CC71-4196-BBF3-20CDCD75D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85F9950-F10E-4E64-962B-F7034578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502" y="4752208"/>
            <a:ext cx="365021" cy="36502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667C-E86C-4922-B0C5-7247F6268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441915"/>
            <a:ext cx="5217173" cy="610498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200">
                <a:solidFill>
                  <a:schemeClr val="bg1"/>
                </a:solidFill>
                <a:latin typeface="Bookman Old Sty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https://github.com/VishnuSivadasVS/Advanced-HttpURLConnection</a:t>
            </a:r>
            <a:endParaRPr lang="en-US" sz="12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  <a:p>
            <a:r>
              <a:rPr lang="en-US" sz="1200">
                <a:solidFill>
                  <a:schemeClr val="bg1"/>
                </a:solidFill>
                <a:latin typeface="Bookman Old Style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https://www.majortests.com/gre/wordlist.php</a:t>
            </a:r>
            <a:endParaRPr lang="en-US" sz="12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  <a:p>
            <a:r>
              <a:rPr lang="en-US" sz="1200" u="sng">
                <a:solidFill>
                  <a:schemeClr val="bg1"/>
                </a:solidFill>
                <a:latin typeface="Bookman Old Style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https://www.youtube.com/watch?v=X8oD4q3XtQQ</a:t>
            </a:r>
            <a:endParaRPr lang="en-US" sz="12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  <a:p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Introduction To The GRE. (n.d.). Retrieved January 29, 2021, from 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https://crunchprep.com/beginners-guide-to-gre/introduction-to-gre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 </a:t>
            </a:r>
            <a:endParaRPr lang="en-US" sz="12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  <a:p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GRE Volumes by Country. Retrieved January 29, 2021, from 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https://www.ets.org/s/gre/pdf/gre_volumes_by_country.pdf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 </a:t>
            </a:r>
            <a:endParaRPr lang="en-US" sz="12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  <a:p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Nearly 2.2 Million Students in the Class of 2020 Took The SAT At Least Once. (n.d.). Retrieved January 29, 2021, from 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room.collegeboard.org/nearly-22-million-students-class-2020-took-sat-least-once#:~:text=9%2F9%2F2020-,Nearly%202.2%20Million%20Students%20in%20the%20Class%20of,The%20SAT%20At%20Least%20Once&amp;text=New%20York%E2%80%94Nearly%202.2%20million,Assessments%20Program%20Results%20released%20today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.</a:t>
            </a:r>
            <a:endParaRPr lang="en-US" sz="12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  <a:p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“Why Use Games to Teach?” </a:t>
            </a:r>
            <a:r>
              <a:rPr lang="en-US" sz="1200" i="1">
                <a:solidFill>
                  <a:schemeClr val="bg1"/>
                </a:solidFill>
                <a:latin typeface="Bookman Old Style"/>
                <a:cs typeface="Calibri"/>
              </a:rPr>
              <a:t>Games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, 7 May 2018, 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https://serc.carleton.edu/introgeo/games/whygames.html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 </a:t>
            </a:r>
            <a:endParaRPr lang="en-US" sz="12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  <a:p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University, Stanford. “Using Games as an Educational Tool Provides Opportunities for Deeper Learning, Panelists at Stanford Event Say.” </a:t>
            </a:r>
            <a:r>
              <a:rPr lang="en-US" sz="1200" i="1">
                <a:solidFill>
                  <a:schemeClr val="bg1"/>
                </a:solidFill>
                <a:latin typeface="Bookman Old Style"/>
                <a:cs typeface="Calibri"/>
              </a:rPr>
              <a:t>Stanford News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, 1 Mar. 2013, 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https://news.stanford.edu/2013/03/01/games-education-tool-030113/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 </a:t>
            </a:r>
            <a:endParaRPr lang="en-US" sz="12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  <a:p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“Digital Pedagogy - A Guide for Librarians, Faculty, and Students: Game Based Learning - Why Do It: Benefits, Challenges.” </a:t>
            </a:r>
            <a:r>
              <a:rPr lang="en-US" sz="1200" i="1">
                <a:solidFill>
                  <a:schemeClr val="bg1"/>
                </a:solidFill>
                <a:latin typeface="Bookman Old Style"/>
                <a:cs typeface="Calibri"/>
              </a:rPr>
              <a:t>Research Guides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, 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https://guides.library.utoronto.ca/c.php?g=448614&amp;p=3505475</a:t>
            </a:r>
            <a:r>
              <a:rPr lang="en-US" sz="1200">
                <a:solidFill>
                  <a:schemeClr val="bg1"/>
                </a:solidFill>
                <a:latin typeface="Bookman Old Style"/>
                <a:cs typeface="Calibri"/>
              </a:rPr>
              <a:t> </a:t>
            </a:r>
            <a:endParaRPr lang="en-US" sz="12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  <a:p>
            <a:r>
              <a:rPr lang="en-US" sz="120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https://codinginflow.com/tutorials/android/quiz-app-with-sqlite/part-1-layouts</a:t>
            </a:r>
          </a:p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https://gre.economist.com/gre-advice/gre-vocabulary/which-words-study/most-common-gre-vocabulary-list-organized-difficulty</a:t>
            </a:r>
            <a:br>
              <a:rPr lang="en-US" sz="1200">
                <a:solidFill>
                  <a:schemeClr val="bg1"/>
                </a:solidFill>
              </a:rPr>
            </a:br>
            <a:endParaRPr lang="en-US" sz="1200">
              <a:solidFill>
                <a:schemeClr val="bg1"/>
              </a:solidFill>
              <a:latin typeface="Bookman Old Style"/>
              <a:cs typeface="Calibri"/>
            </a:endParaRPr>
          </a:p>
          <a:p>
            <a:endParaRPr lang="en-US" sz="120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pic>
        <p:nvPicPr>
          <p:cNvPr id="4" name="Picture 29" descr="Logo&#10;&#10;Description automatically generated">
            <a:extLst>
              <a:ext uri="{FF2B5EF4-FFF2-40B4-BE49-F238E27FC236}">
                <a16:creationId xmlns:a16="http://schemas.microsoft.com/office/drawing/2014/main" id="{23FD5DCB-E2DD-4438-A888-5B68405993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95" y="5852633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8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" name="Straight Connector 2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E7E4-4737-4DD3-97E7-C4B7C5343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400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0" indent="0">
              <a:buNone/>
            </a:pPr>
            <a:endParaRPr lang="en-US" sz="400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  <a:latin typeface="Bookman Old Style"/>
                <a:cs typeface="Calibri"/>
              </a:rPr>
              <a:t>     Thank You</a:t>
            </a:r>
            <a:endParaRPr lang="en-US">
              <a:solidFill>
                <a:schemeClr val="bg1"/>
              </a:solidFill>
              <a:latin typeface="Bookman Old Style"/>
            </a:endParaRPr>
          </a:p>
        </p:txBody>
      </p:sp>
      <p:cxnSp>
        <p:nvCxnSpPr>
          <p:cNvPr id="24" name="Straight Connector 2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EBB5DE5-D82E-46DA-8B3D-D9EB2AD3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239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8">
            <a:extLst>
              <a:ext uri="{FF2B5EF4-FFF2-40B4-BE49-F238E27FC236}">
                <a16:creationId xmlns:a16="http://schemas.microsoft.com/office/drawing/2014/main" id="{D2C18F5B-AA87-46BE-BD4E-A6A6D69FB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40">
            <a:extLst>
              <a:ext uri="{FF2B5EF4-FFF2-40B4-BE49-F238E27FC236}">
                <a16:creationId xmlns:a16="http://schemas.microsoft.com/office/drawing/2014/main" id="{78E0C924-E25B-4545-B9D1-C7FF1682A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42">
            <a:extLst>
              <a:ext uri="{FF2B5EF4-FFF2-40B4-BE49-F238E27FC236}">
                <a16:creationId xmlns:a16="http://schemas.microsoft.com/office/drawing/2014/main" id="{2F8C0EC9-477F-4CC5-B0E4-F9FC53D9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44">
            <a:extLst>
              <a:ext uri="{FF2B5EF4-FFF2-40B4-BE49-F238E27FC236}">
                <a16:creationId xmlns:a16="http://schemas.microsoft.com/office/drawing/2014/main" id="{3FEB9079-9066-402C-8271-52EB57BB6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63EB56-E576-4370-9218-468820528B68}"/>
              </a:ext>
            </a:extLst>
          </p:cNvPr>
          <p:cNvSpPr txBox="1">
            <a:spLocks/>
          </p:cNvSpPr>
          <p:nvPr/>
        </p:nvSpPr>
        <p:spPr>
          <a:xfrm>
            <a:off x="799300" y="1886151"/>
            <a:ext cx="4437108" cy="3215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Bookman Old Style"/>
                <a:cs typeface="Calibri Light"/>
              </a:rPr>
              <a:t>Implemented Functionalities</a:t>
            </a:r>
            <a:endParaRPr lang="en-US">
              <a:solidFill>
                <a:schemeClr val="bg1"/>
              </a:solidFill>
              <a:latin typeface="Bookman Old Style"/>
            </a:endParaRPr>
          </a:p>
        </p:txBody>
      </p:sp>
      <p:grpSp>
        <p:nvGrpSpPr>
          <p:cNvPr id="17" name="Group 46">
            <a:extLst>
              <a:ext uri="{FF2B5EF4-FFF2-40B4-BE49-F238E27FC236}">
                <a16:creationId xmlns:a16="http://schemas.microsoft.com/office/drawing/2014/main" id="{CBA71910-63BD-46BD-8AFF-27E13F12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31522F-A726-4FEC-BAF3-17BE6AEF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9294A6-0083-4209-A991-DF53D4BF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Graphic 212">
            <a:extLst>
              <a:ext uri="{FF2B5EF4-FFF2-40B4-BE49-F238E27FC236}">
                <a16:creationId xmlns:a16="http://schemas.microsoft.com/office/drawing/2014/main" id="{5F0ECD7A-772E-40DE-8A17-7BBD22072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FF22B094-13E9-4EDC-91AD-4CA916046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924" y="6102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35A5AE3-D39E-487B-892C-3D1D0E368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5B5B3B-3680-46A0-BA06-B694AC5B2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376" y="50990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BEC8F146-5CBE-47F7-9A9C-03D7FAF4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0AFB91-93CB-423C-A182-3A13FFF06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65A4EC-31C6-4A07-8905-78A968F95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E0B531-7BE3-488C-80E0-B49818A31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6575E9-D2C2-401A-A8E3-3AF59311B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F89404-B5D0-4598-9AFA-2B00805D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6" name="Picture 29" descr="Logo&#10;&#10;Description automatically generated">
            <a:extLst>
              <a:ext uri="{FF2B5EF4-FFF2-40B4-BE49-F238E27FC236}">
                <a16:creationId xmlns:a16="http://schemas.microsoft.com/office/drawing/2014/main" id="{2D667B38-5864-4D1B-A204-90234694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" y="5852633"/>
            <a:ext cx="1256371" cy="858442"/>
          </a:xfrm>
          <a:prstGeom prst="rect">
            <a:avLst/>
          </a:prstGeom>
        </p:spPr>
      </p:pic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7D839A0-1BC9-49C0-B425-2030F2E2A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4573431"/>
              </p:ext>
            </p:extLst>
          </p:nvPr>
        </p:nvGraphicFramePr>
        <p:xfrm>
          <a:off x="6234868" y="1109970"/>
          <a:ext cx="5676460" cy="497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5723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8">
            <a:extLst>
              <a:ext uri="{FF2B5EF4-FFF2-40B4-BE49-F238E27FC236}">
                <a16:creationId xmlns:a16="http://schemas.microsoft.com/office/drawing/2014/main" id="{D2C18F5B-AA87-46BE-BD4E-A6A6D69FB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40">
            <a:extLst>
              <a:ext uri="{FF2B5EF4-FFF2-40B4-BE49-F238E27FC236}">
                <a16:creationId xmlns:a16="http://schemas.microsoft.com/office/drawing/2014/main" id="{78E0C924-E25B-4545-B9D1-C7FF1682A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42">
            <a:extLst>
              <a:ext uri="{FF2B5EF4-FFF2-40B4-BE49-F238E27FC236}">
                <a16:creationId xmlns:a16="http://schemas.microsoft.com/office/drawing/2014/main" id="{2F8C0EC9-477F-4CC5-B0E4-F9FC53D9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44">
            <a:extLst>
              <a:ext uri="{FF2B5EF4-FFF2-40B4-BE49-F238E27FC236}">
                <a16:creationId xmlns:a16="http://schemas.microsoft.com/office/drawing/2014/main" id="{3FEB9079-9066-402C-8271-52EB57BB6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63EB56-E576-4370-9218-468820528B68}"/>
              </a:ext>
            </a:extLst>
          </p:cNvPr>
          <p:cNvSpPr txBox="1">
            <a:spLocks/>
          </p:cNvSpPr>
          <p:nvPr/>
        </p:nvSpPr>
        <p:spPr>
          <a:xfrm>
            <a:off x="799300" y="1886151"/>
            <a:ext cx="4437108" cy="3215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Bookman Old Style"/>
                <a:cs typeface="Calibri Light"/>
              </a:rPr>
              <a:t>Implemented Functionalities</a:t>
            </a:r>
            <a:endParaRPr lang="en-US">
              <a:solidFill>
                <a:schemeClr val="bg1"/>
              </a:solidFill>
              <a:latin typeface="Bookman Old Style"/>
            </a:endParaRPr>
          </a:p>
        </p:txBody>
      </p:sp>
      <p:grpSp>
        <p:nvGrpSpPr>
          <p:cNvPr id="17" name="Group 46">
            <a:extLst>
              <a:ext uri="{FF2B5EF4-FFF2-40B4-BE49-F238E27FC236}">
                <a16:creationId xmlns:a16="http://schemas.microsoft.com/office/drawing/2014/main" id="{CBA71910-63BD-46BD-8AFF-27E13F12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31522F-A726-4FEC-BAF3-17BE6AEF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9294A6-0083-4209-A991-DF53D4BF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Graphic 212">
            <a:extLst>
              <a:ext uri="{FF2B5EF4-FFF2-40B4-BE49-F238E27FC236}">
                <a16:creationId xmlns:a16="http://schemas.microsoft.com/office/drawing/2014/main" id="{5F0ECD7A-772E-40DE-8A17-7BBD22072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FF22B094-13E9-4EDC-91AD-4CA916046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924" y="6102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35A5AE3-D39E-487B-892C-3D1D0E368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5B5B3B-3680-46A0-BA06-B694AC5B2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376" y="50990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BEC8F146-5CBE-47F7-9A9C-03D7FAF4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0AFB91-93CB-423C-A182-3A13FFF06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65A4EC-31C6-4A07-8905-78A968F95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E0B531-7BE3-488C-80E0-B49818A31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6575E9-D2C2-401A-A8E3-3AF59311B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F89404-B5D0-4598-9AFA-2B00805D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6" name="Picture 29" descr="Logo&#10;&#10;Description automatically generated">
            <a:extLst>
              <a:ext uri="{FF2B5EF4-FFF2-40B4-BE49-F238E27FC236}">
                <a16:creationId xmlns:a16="http://schemas.microsoft.com/office/drawing/2014/main" id="{2D667B38-5864-4D1B-A204-90234694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" y="5852633"/>
            <a:ext cx="1256371" cy="858442"/>
          </a:xfrm>
          <a:prstGeom prst="rect">
            <a:avLst/>
          </a:prstGeom>
        </p:spPr>
      </p:pic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7D839A0-1BC9-49C0-B425-2030F2E2A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581595"/>
              </p:ext>
            </p:extLst>
          </p:nvPr>
        </p:nvGraphicFramePr>
        <p:xfrm>
          <a:off x="6234868" y="1109970"/>
          <a:ext cx="5676460" cy="497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492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8">
            <a:extLst>
              <a:ext uri="{FF2B5EF4-FFF2-40B4-BE49-F238E27FC236}">
                <a16:creationId xmlns:a16="http://schemas.microsoft.com/office/drawing/2014/main" id="{D2C18F5B-AA87-46BE-BD4E-A6A6D69FB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40">
            <a:extLst>
              <a:ext uri="{FF2B5EF4-FFF2-40B4-BE49-F238E27FC236}">
                <a16:creationId xmlns:a16="http://schemas.microsoft.com/office/drawing/2014/main" id="{78E0C924-E25B-4545-B9D1-C7FF1682A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42">
            <a:extLst>
              <a:ext uri="{FF2B5EF4-FFF2-40B4-BE49-F238E27FC236}">
                <a16:creationId xmlns:a16="http://schemas.microsoft.com/office/drawing/2014/main" id="{2F8C0EC9-477F-4CC5-B0E4-F9FC53D9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44">
            <a:extLst>
              <a:ext uri="{FF2B5EF4-FFF2-40B4-BE49-F238E27FC236}">
                <a16:creationId xmlns:a16="http://schemas.microsoft.com/office/drawing/2014/main" id="{3FEB9079-9066-402C-8271-52EB57BB6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63EB56-E576-4370-9218-468820528B68}"/>
              </a:ext>
            </a:extLst>
          </p:cNvPr>
          <p:cNvSpPr txBox="1">
            <a:spLocks/>
          </p:cNvSpPr>
          <p:nvPr/>
        </p:nvSpPr>
        <p:spPr>
          <a:xfrm>
            <a:off x="799300" y="1886151"/>
            <a:ext cx="4437108" cy="3215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Bookman Old Style"/>
                <a:cs typeface="Calibri Light"/>
              </a:rPr>
              <a:t>Implemented Functionalities</a:t>
            </a:r>
            <a:endParaRPr lang="en-US">
              <a:solidFill>
                <a:schemeClr val="bg1"/>
              </a:solidFill>
              <a:latin typeface="Bookman Old Style"/>
            </a:endParaRPr>
          </a:p>
        </p:txBody>
      </p:sp>
      <p:grpSp>
        <p:nvGrpSpPr>
          <p:cNvPr id="17" name="Group 46">
            <a:extLst>
              <a:ext uri="{FF2B5EF4-FFF2-40B4-BE49-F238E27FC236}">
                <a16:creationId xmlns:a16="http://schemas.microsoft.com/office/drawing/2014/main" id="{CBA71910-63BD-46BD-8AFF-27E13F12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31522F-A726-4FEC-BAF3-17BE6AEF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9294A6-0083-4209-A991-DF53D4BF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Graphic 212">
            <a:extLst>
              <a:ext uri="{FF2B5EF4-FFF2-40B4-BE49-F238E27FC236}">
                <a16:creationId xmlns:a16="http://schemas.microsoft.com/office/drawing/2014/main" id="{5F0ECD7A-772E-40DE-8A17-7BBD22072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FF22B094-13E9-4EDC-91AD-4CA916046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924" y="6102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35A5AE3-D39E-487B-892C-3D1D0E368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5B5B3B-3680-46A0-BA06-B694AC5B2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376" y="50990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BEC8F146-5CBE-47F7-9A9C-03D7FAF4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0AFB91-93CB-423C-A182-3A13FFF06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65A4EC-31C6-4A07-8905-78A968F95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E0B531-7BE3-488C-80E0-B49818A31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6575E9-D2C2-401A-A8E3-3AF59311B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F89404-B5D0-4598-9AFA-2B00805D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6" name="Picture 29" descr="Logo&#10;&#10;Description automatically generated">
            <a:extLst>
              <a:ext uri="{FF2B5EF4-FFF2-40B4-BE49-F238E27FC236}">
                <a16:creationId xmlns:a16="http://schemas.microsoft.com/office/drawing/2014/main" id="{2D667B38-5864-4D1B-A204-90234694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" y="5852633"/>
            <a:ext cx="1256371" cy="858442"/>
          </a:xfrm>
          <a:prstGeom prst="rect">
            <a:avLst/>
          </a:prstGeom>
        </p:spPr>
      </p:pic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7D839A0-1BC9-49C0-B425-2030F2E2A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293725"/>
              </p:ext>
            </p:extLst>
          </p:nvPr>
        </p:nvGraphicFramePr>
        <p:xfrm>
          <a:off x="6234868" y="1109970"/>
          <a:ext cx="5676460" cy="497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321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8">
            <a:extLst>
              <a:ext uri="{FF2B5EF4-FFF2-40B4-BE49-F238E27FC236}">
                <a16:creationId xmlns:a16="http://schemas.microsoft.com/office/drawing/2014/main" id="{D2C18F5B-AA87-46BE-BD4E-A6A6D69FB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40">
            <a:extLst>
              <a:ext uri="{FF2B5EF4-FFF2-40B4-BE49-F238E27FC236}">
                <a16:creationId xmlns:a16="http://schemas.microsoft.com/office/drawing/2014/main" id="{78E0C924-E25B-4545-B9D1-C7FF1682A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42">
            <a:extLst>
              <a:ext uri="{FF2B5EF4-FFF2-40B4-BE49-F238E27FC236}">
                <a16:creationId xmlns:a16="http://schemas.microsoft.com/office/drawing/2014/main" id="{2F8C0EC9-477F-4CC5-B0E4-F9FC53D95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44">
            <a:extLst>
              <a:ext uri="{FF2B5EF4-FFF2-40B4-BE49-F238E27FC236}">
                <a16:creationId xmlns:a16="http://schemas.microsoft.com/office/drawing/2014/main" id="{3FEB9079-9066-402C-8271-52EB57BB6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63EB56-E576-4370-9218-468820528B68}"/>
              </a:ext>
            </a:extLst>
          </p:cNvPr>
          <p:cNvSpPr txBox="1">
            <a:spLocks/>
          </p:cNvSpPr>
          <p:nvPr/>
        </p:nvSpPr>
        <p:spPr>
          <a:xfrm>
            <a:off x="799300" y="1886151"/>
            <a:ext cx="4437108" cy="3215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  <a:latin typeface="Bookman Old Style"/>
                <a:cs typeface="Calibri Light"/>
              </a:rPr>
              <a:t>Implemented Functionalities</a:t>
            </a:r>
            <a:endParaRPr lang="en-US">
              <a:solidFill>
                <a:schemeClr val="bg1"/>
              </a:solidFill>
              <a:latin typeface="Bookman Old Style"/>
            </a:endParaRPr>
          </a:p>
        </p:txBody>
      </p:sp>
      <p:grpSp>
        <p:nvGrpSpPr>
          <p:cNvPr id="17" name="Group 46">
            <a:extLst>
              <a:ext uri="{FF2B5EF4-FFF2-40B4-BE49-F238E27FC236}">
                <a16:creationId xmlns:a16="http://schemas.microsoft.com/office/drawing/2014/main" id="{CBA71910-63BD-46BD-8AFF-27E13F125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131522F-A726-4FEC-BAF3-17BE6AEFD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99294A6-0083-4209-A991-DF53D4BFD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9" name="Graphic 212">
            <a:extLst>
              <a:ext uri="{FF2B5EF4-FFF2-40B4-BE49-F238E27FC236}">
                <a16:creationId xmlns:a16="http://schemas.microsoft.com/office/drawing/2014/main" id="{5F0ECD7A-772E-40DE-8A17-7BBD220726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FF22B094-13E9-4EDC-91AD-4CA916046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0924" y="6102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35A5AE3-D39E-487B-892C-3D1D0E368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75B5B3B-3680-46A0-BA06-B694AC5B2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376" y="50990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aphic 185">
            <a:extLst>
              <a:ext uri="{FF2B5EF4-FFF2-40B4-BE49-F238E27FC236}">
                <a16:creationId xmlns:a16="http://schemas.microsoft.com/office/drawing/2014/main" id="{BEC8F146-5CBE-47F7-9A9C-03D7FAF48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90AFB91-93CB-423C-A182-3A13FFF06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F65A4EC-31C6-4A07-8905-78A968F95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FE0B531-7BE3-488C-80E0-B49818A31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A6575E9-D2C2-401A-A8E3-3AF59311B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9F89404-B5D0-4598-9AFA-2B00805D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6" name="Picture 29" descr="Logo&#10;&#10;Description automatically generated">
            <a:extLst>
              <a:ext uri="{FF2B5EF4-FFF2-40B4-BE49-F238E27FC236}">
                <a16:creationId xmlns:a16="http://schemas.microsoft.com/office/drawing/2014/main" id="{2D667B38-5864-4D1B-A204-90234694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" y="5852633"/>
            <a:ext cx="1256371" cy="858442"/>
          </a:xfrm>
          <a:prstGeom prst="rect">
            <a:avLst/>
          </a:prstGeom>
        </p:spPr>
      </p:pic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7D839A0-1BC9-49C0-B425-2030F2E2A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2622500"/>
              </p:ext>
            </p:extLst>
          </p:nvPr>
        </p:nvGraphicFramePr>
        <p:xfrm>
          <a:off x="6234868" y="1109970"/>
          <a:ext cx="5676460" cy="4972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546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63EB56-E576-4370-9218-468820528B68}"/>
              </a:ext>
            </a:extLst>
          </p:cNvPr>
          <p:cNvSpPr txBox="1">
            <a:spLocks/>
          </p:cNvSpPr>
          <p:nvPr/>
        </p:nvSpPr>
        <p:spPr>
          <a:xfrm>
            <a:off x="1151351" y="339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latin typeface="Bookman Old Style"/>
              </a:rPr>
              <a:t>Implemented Functionalities</a:t>
            </a:r>
          </a:p>
        </p:txBody>
      </p:sp>
      <p:pic>
        <p:nvPicPr>
          <p:cNvPr id="36" name="Picture 29" descr="Logo&#10;&#10;Description automatically generated">
            <a:extLst>
              <a:ext uri="{FF2B5EF4-FFF2-40B4-BE49-F238E27FC236}">
                <a16:creationId xmlns:a16="http://schemas.microsoft.com/office/drawing/2014/main" id="{2D667B38-5864-4D1B-A204-902346947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" y="5852633"/>
            <a:ext cx="1256371" cy="858442"/>
          </a:xfrm>
          <a:prstGeom prst="rect">
            <a:avLst/>
          </a:prstGeom>
        </p:spPr>
      </p:pic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97D839A0-1BC9-49C0-B425-2030F2E2A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591557"/>
              </p:ext>
            </p:extLst>
          </p:nvPr>
        </p:nvGraphicFramePr>
        <p:xfrm>
          <a:off x="1151351" y="1836063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5765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369E4A6-8765-4FCC-8AB3-BC9D414C97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35" r="9089" b="1212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70D3C5-C17E-44E0-A27E-E2719FCF4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Bookman Old Style"/>
              </a:rPr>
              <a:t>Software Demo</a:t>
            </a:r>
            <a:endParaRPr lang="en-US">
              <a:latin typeface="Bookman Old Style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6891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</TotalTime>
  <Words>1304</Words>
  <Application>Microsoft Office PowerPoint</Application>
  <PresentationFormat>Widescreen</PresentationFormat>
  <Paragraphs>165</Paragraphs>
  <Slides>34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Bookman Old Style</vt:lpstr>
      <vt:lpstr>Calibri</vt:lpstr>
      <vt:lpstr>Calibri Light</vt:lpstr>
      <vt:lpstr>Courier New</vt:lpstr>
      <vt:lpstr>Wingdings</vt:lpstr>
      <vt:lpstr>office theme</vt:lpstr>
      <vt:lpstr>Office Theme</vt:lpstr>
      <vt:lpstr>GameSAT</vt:lpstr>
      <vt:lpstr>Overall Project</vt:lpstr>
      <vt:lpstr>Overall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Demo</vt:lpstr>
      <vt:lpstr>Sign-Up/Log-In</vt:lpstr>
      <vt:lpstr>PowerPoint Presentation</vt:lpstr>
      <vt:lpstr>Exit from Welcome Screen</vt:lpstr>
      <vt:lpstr>PowerPoint Presentation</vt:lpstr>
      <vt:lpstr>Word Play</vt:lpstr>
      <vt:lpstr>PowerPoint Presentation</vt:lpstr>
      <vt:lpstr>Passage Play (Increase) </vt:lpstr>
      <vt:lpstr>PowerPoint Presentation</vt:lpstr>
      <vt:lpstr>Passage Play (Decrease)</vt:lpstr>
      <vt:lpstr>PowerPoint Presentation</vt:lpstr>
      <vt:lpstr>Timer Goes Out (no selection)</vt:lpstr>
      <vt:lpstr>PowerPoint Presentation</vt:lpstr>
      <vt:lpstr>Timer Goes Out (correct selection)</vt:lpstr>
      <vt:lpstr>PowerPoint Presentation</vt:lpstr>
      <vt:lpstr>Word Leader Board</vt:lpstr>
      <vt:lpstr>PowerPoint Presentation</vt:lpstr>
      <vt:lpstr>Word Play to Word Train</vt:lpstr>
      <vt:lpstr>PowerPoint Presentation</vt:lpstr>
      <vt:lpstr>Passage Play to Passage Train</vt:lpstr>
      <vt:lpstr>PowerPoint Presentation</vt:lpstr>
      <vt:lpstr>Challenges</vt:lpstr>
      <vt:lpstr>Implementation Issues</vt:lpstr>
      <vt:lpstr>Other Challenges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Shakib, Adib</cp:lastModifiedBy>
  <cp:revision>196</cp:revision>
  <dcterms:created xsi:type="dcterms:W3CDTF">2021-04-30T07:50:39Z</dcterms:created>
  <dcterms:modified xsi:type="dcterms:W3CDTF">2021-05-02T17:35:01Z</dcterms:modified>
</cp:coreProperties>
</file>